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730" r:id="rId2"/>
    <p:sldId id="1167" r:id="rId3"/>
    <p:sldId id="260" r:id="rId4"/>
    <p:sldId id="1137" r:id="rId5"/>
    <p:sldId id="1130" r:id="rId6"/>
    <p:sldId id="1100" r:id="rId7"/>
    <p:sldId id="1104" r:id="rId8"/>
    <p:sldId id="1101" r:id="rId9"/>
    <p:sldId id="1105" r:id="rId10"/>
    <p:sldId id="1099" r:id="rId11"/>
    <p:sldId id="1139" r:id="rId12"/>
    <p:sldId id="1107" r:id="rId13"/>
    <p:sldId id="1106" r:id="rId14"/>
    <p:sldId id="1152" r:id="rId15"/>
    <p:sldId id="1154" r:id="rId16"/>
    <p:sldId id="1155" r:id="rId17"/>
    <p:sldId id="1116" r:id="rId18"/>
    <p:sldId id="1119" r:id="rId19"/>
    <p:sldId id="1109" r:id="rId20"/>
    <p:sldId id="1146" r:id="rId21"/>
    <p:sldId id="1147" r:id="rId22"/>
    <p:sldId id="759" r:id="rId23"/>
    <p:sldId id="765" r:id="rId24"/>
    <p:sldId id="1120" r:id="rId25"/>
    <p:sldId id="1158" r:id="rId26"/>
    <p:sldId id="1111" r:id="rId27"/>
    <p:sldId id="1169" r:id="rId28"/>
    <p:sldId id="256" r:id="rId29"/>
    <p:sldId id="1142" r:id="rId30"/>
    <p:sldId id="1108" r:id="rId31"/>
    <p:sldId id="1121" r:id="rId32"/>
    <p:sldId id="1135" r:id="rId33"/>
    <p:sldId id="1112" r:id="rId34"/>
    <p:sldId id="1171" r:id="rId35"/>
    <p:sldId id="1124" r:id="rId36"/>
    <p:sldId id="1168" r:id="rId37"/>
    <p:sldId id="1170" r:id="rId38"/>
    <p:sldId id="1144" r:id="rId39"/>
    <p:sldId id="1117" r:id="rId40"/>
    <p:sldId id="1126" r:id="rId41"/>
    <p:sldId id="1118" r:id="rId42"/>
    <p:sldId id="1127" r:id="rId43"/>
    <p:sldId id="1122" r:id="rId44"/>
    <p:sldId id="1123" r:id="rId45"/>
    <p:sldId id="786" r:id="rId46"/>
    <p:sldId id="785" r:id="rId47"/>
    <p:sldId id="1140" r:id="rId48"/>
    <p:sldId id="267" r:id="rId49"/>
    <p:sldId id="1148" r:id="rId50"/>
    <p:sldId id="1160" r:id="rId51"/>
    <p:sldId id="1161" r:id="rId52"/>
    <p:sldId id="1150" r:id="rId53"/>
    <p:sldId id="1157" r:id="rId54"/>
    <p:sldId id="1151" r:id="rId55"/>
    <p:sldId id="1153" r:id="rId56"/>
    <p:sldId id="1156" r:id="rId57"/>
    <p:sldId id="1162" r:id="rId58"/>
    <p:sldId id="1163" r:id="rId59"/>
    <p:sldId id="257" r:id="rId60"/>
    <p:sldId id="1166" r:id="rId61"/>
    <p:sldId id="258" r:id="rId62"/>
    <p:sldId id="259" r:id="rId63"/>
    <p:sldId id="1164" r:id="rId64"/>
    <p:sldId id="1165" r:id="rId65"/>
    <p:sldId id="1145" r:id="rId66"/>
    <p:sldId id="1132" r:id="rId67"/>
    <p:sldId id="1129" r:id="rId68"/>
    <p:sldId id="1138" r:id="rId69"/>
    <p:sldId id="291" r:id="rId70"/>
  </p:sldIdLst>
  <p:sldSz cx="12187238" cy="6877050"/>
  <p:notesSz cx="6797675" cy="9929813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5199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03985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55978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20797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599639" algn="l" defTabSz="1039856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3119567" algn="l" defTabSz="1039856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639495" algn="l" defTabSz="1039856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4159423" algn="l" defTabSz="1039856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57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ís Pisco | CD" initials="LP|C" lastIdx="4" clrIdx="0">
    <p:extLst>
      <p:ext uri="{19B8F6BF-5375-455C-9EA6-DF929625EA0E}">
        <p15:presenceInfo xmlns:p15="http://schemas.microsoft.com/office/powerpoint/2012/main" userId="S::803276@ARSLVT.MIN-SAUDE.PT::2ed47a74-5d8d-4748-a010-76e4b7848f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62BE99"/>
    <a:srgbClr val="006666"/>
    <a:srgbClr val="339933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Destaqu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3" autoAdjust="0"/>
    <p:restoredTop sz="93647" autoAdjust="0"/>
  </p:normalViewPr>
  <p:slideViewPr>
    <p:cSldViewPr showGuides="1">
      <p:cViewPr varScale="1">
        <p:scale>
          <a:sx n="61" d="100"/>
          <a:sy n="61" d="100"/>
        </p:scale>
        <p:origin x="370" y="51"/>
      </p:cViewPr>
      <p:guideLst>
        <p:guide orient="horz" pos="2257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6135"/>
    </p:cViewPr>
  </p:sorterViewPr>
  <p:notesViewPr>
    <p:cSldViewPr showGuides="1">
      <p:cViewPr varScale="1">
        <p:scale>
          <a:sx n="49" d="100"/>
          <a:sy n="49" d="100"/>
        </p:scale>
        <p:origin x="-297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uarte.tavares\OneDrive%20-%20SPMS%20-%20Servi&#231;os%20Partilhados%20do%20Minist&#233;rio%20da%20Sa&#250;de,%20EPE\Dados%20totais%20-%20IMPORTANTE-DSP09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uarte.tavares\OneDrive%20-%20SPMS%20-%20Servi&#231;os%20Partilhados%20do%20Minist&#233;rio%20da%20Sa&#250;de,%20EPE\Atualiza&#231;&#227;o_Di&#225;ria_Casos\ARSLVT_COVID_18%20outubro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uarte.tavares\OneDrive%20-%20SPMS%20-%20Servi&#231;os%20Partilhados%20do%20Minist&#233;rio%20da%20Sa&#250;de,%20EPE\Atualiza&#231;&#227;o_Di&#225;ria_Casos\ARSLVT_COVID_18%20outubro%20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uarte.tavares\OneDrive%20-%20SPMS%20-%20Servi&#231;os%20Partilhados%20do%20Minist&#233;rio%20da%20Sa&#250;de,%20EPE\Atualiza&#231;&#227;o_Di&#225;ria_Casos\ARSLVT_COVID_18%20outubro%2020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326284757838361E-2"/>
          <c:y val="3.0840887731883405E-2"/>
          <c:w val="0.92099923821972274"/>
          <c:h val="0.82703736957472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Folha4!$J$1</c:f>
              <c:strCache>
                <c:ptCount val="1"/>
                <c:pt idx="0">
                  <c:v>N.º de Novos Casos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Folha4!$I$2:$I$595</c:f>
              <c:numCache>
                <c:formatCode>m/d/yyyy</c:formatCode>
                <c:ptCount val="594"/>
                <c:pt idx="0">
                  <c:v>43893</c:v>
                </c:pt>
                <c:pt idx="1">
                  <c:v>43894</c:v>
                </c:pt>
                <c:pt idx="2">
                  <c:v>43895</c:v>
                </c:pt>
                <c:pt idx="3">
                  <c:v>43896</c:v>
                </c:pt>
                <c:pt idx="4">
                  <c:v>43897</c:v>
                </c:pt>
                <c:pt idx="5">
                  <c:v>43898</c:v>
                </c:pt>
                <c:pt idx="6">
                  <c:v>43899</c:v>
                </c:pt>
                <c:pt idx="7">
                  <c:v>43900</c:v>
                </c:pt>
                <c:pt idx="8">
                  <c:v>43901</c:v>
                </c:pt>
                <c:pt idx="9">
                  <c:v>43902</c:v>
                </c:pt>
                <c:pt idx="10">
                  <c:v>43903</c:v>
                </c:pt>
                <c:pt idx="11">
                  <c:v>43904</c:v>
                </c:pt>
                <c:pt idx="12">
                  <c:v>43905</c:v>
                </c:pt>
                <c:pt idx="13">
                  <c:v>43906</c:v>
                </c:pt>
                <c:pt idx="14">
                  <c:v>43907</c:v>
                </c:pt>
                <c:pt idx="15">
                  <c:v>43908</c:v>
                </c:pt>
                <c:pt idx="16">
                  <c:v>43909</c:v>
                </c:pt>
                <c:pt idx="17">
                  <c:v>43910</c:v>
                </c:pt>
                <c:pt idx="18">
                  <c:v>43911</c:v>
                </c:pt>
                <c:pt idx="19">
                  <c:v>43912</c:v>
                </c:pt>
                <c:pt idx="20">
                  <c:v>43913</c:v>
                </c:pt>
                <c:pt idx="21">
                  <c:v>43914</c:v>
                </c:pt>
                <c:pt idx="22">
                  <c:v>43915</c:v>
                </c:pt>
                <c:pt idx="23">
                  <c:v>43916</c:v>
                </c:pt>
                <c:pt idx="24">
                  <c:v>43917</c:v>
                </c:pt>
                <c:pt idx="25">
                  <c:v>43918</c:v>
                </c:pt>
                <c:pt idx="26">
                  <c:v>43919</c:v>
                </c:pt>
                <c:pt idx="27">
                  <c:v>43920</c:v>
                </c:pt>
                <c:pt idx="28">
                  <c:v>43921</c:v>
                </c:pt>
                <c:pt idx="29">
                  <c:v>43922</c:v>
                </c:pt>
                <c:pt idx="30">
                  <c:v>43923</c:v>
                </c:pt>
                <c:pt idx="31">
                  <c:v>43924</c:v>
                </c:pt>
                <c:pt idx="32">
                  <c:v>43925</c:v>
                </c:pt>
                <c:pt idx="33">
                  <c:v>43926</c:v>
                </c:pt>
                <c:pt idx="34">
                  <c:v>43927</c:v>
                </c:pt>
                <c:pt idx="35">
                  <c:v>43928</c:v>
                </c:pt>
                <c:pt idx="36">
                  <c:v>43929</c:v>
                </c:pt>
                <c:pt idx="37">
                  <c:v>43930</c:v>
                </c:pt>
                <c:pt idx="38">
                  <c:v>43931</c:v>
                </c:pt>
                <c:pt idx="39">
                  <c:v>43932</c:v>
                </c:pt>
                <c:pt idx="40">
                  <c:v>43933</c:v>
                </c:pt>
                <c:pt idx="41">
                  <c:v>43934</c:v>
                </c:pt>
                <c:pt idx="42">
                  <c:v>43935</c:v>
                </c:pt>
                <c:pt idx="43">
                  <c:v>43936</c:v>
                </c:pt>
                <c:pt idx="44">
                  <c:v>43937</c:v>
                </c:pt>
                <c:pt idx="45">
                  <c:v>43938</c:v>
                </c:pt>
                <c:pt idx="46">
                  <c:v>43939</c:v>
                </c:pt>
                <c:pt idx="47">
                  <c:v>43940</c:v>
                </c:pt>
                <c:pt idx="48">
                  <c:v>43941</c:v>
                </c:pt>
                <c:pt idx="49">
                  <c:v>43942</c:v>
                </c:pt>
                <c:pt idx="50">
                  <c:v>43943</c:v>
                </c:pt>
                <c:pt idx="51">
                  <c:v>43944</c:v>
                </c:pt>
                <c:pt idx="52">
                  <c:v>43945</c:v>
                </c:pt>
                <c:pt idx="53">
                  <c:v>43946</c:v>
                </c:pt>
                <c:pt idx="54">
                  <c:v>43947</c:v>
                </c:pt>
                <c:pt idx="55">
                  <c:v>43948</c:v>
                </c:pt>
                <c:pt idx="56">
                  <c:v>43949</c:v>
                </c:pt>
                <c:pt idx="57">
                  <c:v>43950</c:v>
                </c:pt>
                <c:pt idx="58">
                  <c:v>43951</c:v>
                </c:pt>
                <c:pt idx="59">
                  <c:v>43952</c:v>
                </c:pt>
                <c:pt idx="60">
                  <c:v>43953</c:v>
                </c:pt>
                <c:pt idx="61">
                  <c:v>43954</c:v>
                </c:pt>
                <c:pt idx="62">
                  <c:v>43955</c:v>
                </c:pt>
                <c:pt idx="63">
                  <c:v>43956</c:v>
                </c:pt>
                <c:pt idx="64">
                  <c:v>43957</c:v>
                </c:pt>
                <c:pt idx="65">
                  <c:v>43958</c:v>
                </c:pt>
                <c:pt idx="66">
                  <c:v>43959</c:v>
                </c:pt>
                <c:pt idx="67">
                  <c:v>43960</c:v>
                </c:pt>
                <c:pt idx="68">
                  <c:v>43961</c:v>
                </c:pt>
                <c:pt idx="69">
                  <c:v>43962</c:v>
                </c:pt>
                <c:pt idx="70">
                  <c:v>43963</c:v>
                </c:pt>
                <c:pt idx="71">
                  <c:v>43964</c:v>
                </c:pt>
                <c:pt idx="72">
                  <c:v>43965</c:v>
                </c:pt>
                <c:pt idx="73">
                  <c:v>43966</c:v>
                </c:pt>
                <c:pt idx="74">
                  <c:v>43967</c:v>
                </c:pt>
                <c:pt idx="75">
                  <c:v>43968</c:v>
                </c:pt>
                <c:pt idx="76">
                  <c:v>43969</c:v>
                </c:pt>
                <c:pt idx="77">
                  <c:v>43970</c:v>
                </c:pt>
                <c:pt idx="78">
                  <c:v>43971</c:v>
                </c:pt>
                <c:pt idx="79">
                  <c:v>43972</c:v>
                </c:pt>
                <c:pt idx="80">
                  <c:v>43973</c:v>
                </c:pt>
                <c:pt idx="81">
                  <c:v>43974</c:v>
                </c:pt>
                <c:pt idx="82">
                  <c:v>43975</c:v>
                </c:pt>
                <c:pt idx="83">
                  <c:v>43976</c:v>
                </c:pt>
                <c:pt idx="84">
                  <c:v>43977</c:v>
                </c:pt>
                <c:pt idx="85">
                  <c:v>43978</c:v>
                </c:pt>
                <c:pt idx="86">
                  <c:v>43979</c:v>
                </c:pt>
                <c:pt idx="87">
                  <c:v>43980</c:v>
                </c:pt>
                <c:pt idx="88">
                  <c:v>43981</c:v>
                </c:pt>
                <c:pt idx="89">
                  <c:v>43982</c:v>
                </c:pt>
                <c:pt idx="90">
                  <c:v>43983</c:v>
                </c:pt>
                <c:pt idx="91">
                  <c:v>43984</c:v>
                </c:pt>
                <c:pt idx="92">
                  <c:v>43985</c:v>
                </c:pt>
                <c:pt idx="93">
                  <c:v>43986</c:v>
                </c:pt>
                <c:pt idx="94">
                  <c:v>43987</c:v>
                </c:pt>
                <c:pt idx="95">
                  <c:v>43988</c:v>
                </c:pt>
                <c:pt idx="96">
                  <c:v>43989</c:v>
                </c:pt>
                <c:pt idx="97">
                  <c:v>43990</c:v>
                </c:pt>
                <c:pt idx="98">
                  <c:v>43991</c:v>
                </c:pt>
                <c:pt idx="99">
                  <c:v>43992</c:v>
                </c:pt>
                <c:pt idx="100">
                  <c:v>43993</c:v>
                </c:pt>
                <c:pt idx="101">
                  <c:v>43994</c:v>
                </c:pt>
                <c:pt idx="102">
                  <c:v>43995</c:v>
                </c:pt>
                <c:pt idx="103">
                  <c:v>43996</c:v>
                </c:pt>
                <c:pt idx="104">
                  <c:v>43997</c:v>
                </c:pt>
                <c:pt idx="105">
                  <c:v>43998</c:v>
                </c:pt>
                <c:pt idx="106">
                  <c:v>43999</c:v>
                </c:pt>
                <c:pt idx="107">
                  <c:v>44000</c:v>
                </c:pt>
                <c:pt idx="108">
                  <c:v>44001</c:v>
                </c:pt>
                <c:pt idx="109">
                  <c:v>44002</c:v>
                </c:pt>
                <c:pt idx="110">
                  <c:v>44003</c:v>
                </c:pt>
                <c:pt idx="111">
                  <c:v>44004</c:v>
                </c:pt>
                <c:pt idx="112">
                  <c:v>44005</c:v>
                </c:pt>
                <c:pt idx="113">
                  <c:v>44006</c:v>
                </c:pt>
                <c:pt idx="114">
                  <c:v>44007</c:v>
                </c:pt>
                <c:pt idx="115">
                  <c:v>44008</c:v>
                </c:pt>
                <c:pt idx="116">
                  <c:v>44009</c:v>
                </c:pt>
                <c:pt idx="117">
                  <c:v>44010</c:v>
                </c:pt>
                <c:pt idx="118">
                  <c:v>44011</c:v>
                </c:pt>
                <c:pt idx="119">
                  <c:v>44012</c:v>
                </c:pt>
                <c:pt idx="120">
                  <c:v>44013</c:v>
                </c:pt>
                <c:pt idx="121">
                  <c:v>44014</c:v>
                </c:pt>
                <c:pt idx="122">
                  <c:v>44015</c:v>
                </c:pt>
                <c:pt idx="123">
                  <c:v>44016</c:v>
                </c:pt>
                <c:pt idx="124">
                  <c:v>44017</c:v>
                </c:pt>
                <c:pt idx="125">
                  <c:v>44018</c:v>
                </c:pt>
                <c:pt idx="126">
                  <c:v>44019</c:v>
                </c:pt>
                <c:pt idx="127">
                  <c:v>44020</c:v>
                </c:pt>
                <c:pt idx="128">
                  <c:v>44021</c:v>
                </c:pt>
                <c:pt idx="129">
                  <c:v>44022</c:v>
                </c:pt>
                <c:pt idx="130">
                  <c:v>44023</c:v>
                </c:pt>
                <c:pt idx="131">
                  <c:v>44024</c:v>
                </c:pt>
                <c:pt idx="132">
                  <c:v>44025</c:v>
                </c:pt>
                <c:pt idx="133">
                  <c:v>44026</c:v>
                </c:pt>
                <c:pt idx="134">
                  <c:v>44027</c:v>
                </c:pt>
                <c:pt idx="135">
                  <c:v>44028</c:v>
                </c:pt>
                <c:pt idx="136">
                  <c:v>44029</c:v>
                </c:pt>
                <c:pt idx="137">
                  <c:v>44030</c:v>
                </c:pt>
                <c:pt idx="138">
                  <c:v>44031</c:v>
                </c:pt>
                <c:pt idx="139">
                  <c:v>44032</c:v>
                </c:pt>
                <c:pt idx="140">
                  <c:v>44033</c:v>
                </c:pt>
                <c:pt idx="141">
                  <c:v>44034</c:v>
                </c:pt>
                <c:pt idx="142">
                  <c:v>44035</c:v>
                </c:pt>
                <c:pt idx="143">
                  <c:v>44036</c:v>
                </c:pt>
                <c:pt idx="144">
                  <c:v>44037</c:v>
                </c:pt>
                <c:pt idx="145">
                  <c:v>44038</c:v>
                </c:pt>
                <c:pt idx="146">
                  <c:v>44039</c:v>
                </c:pt>
                <c:pt idx="147">
                  <c:v>44040</c:v>
                </c:pt>
                <c:pt idx="148">
                  <c:v>44041</c:v>
                </c:pt>
                <c:pt idx="149">
                  <c:v>44042</c:v>
                </c:pt>
                <c:pt idx="150">
                  <c:v>44043</c:v>
                </c:pt>
                <c:pt idx="151">
                  <c:v>44044</c:v>
                </c:pt>
                <c:pt idx="152">
                  <c:v>44045</c:v>
                </c:pt>
                <c:pt idx="153">
                  <c:v>44046</c:v>
                </c:pt>
                <c:pt idx="154">
                  <c:v>44047</c:v>
                </c:pt>
                <c:pt idx="155">
                  <c:v>44048</c:v>
                </c:pt>
                <c:pt idx="156">
                  <c:v>44049</c:v>
                </c:pt>
                <c:pt idx="157">
                  <c:v>44050</c:v>
                </c:pt>
                <c:pt idx="158">
                  <c:v>44051</c:v>
                </c:pt>
                <c:pt idx="159">
                  <c:v>44052</c:v>
                </c:pt>
                <c:pt idx="160">
                  <c:v>44053</c:v>
                </c:pt>
                <c:pt idx="161">
                  <c:v>44054</c:v>
                </c:pt>
                <c:pt idx="162">
                  <c:v>44055</c:v>
                </c:pt>
                <c:pt idx="163">
                  <c:v>44056</c:v>
                </c:pt>
                <c:pt idx="164">
                  <c:v>44057</c:v>
                </c:pt>
                <c:pt idx="165">
                  <c:v>44058</c:v>
                </c:pt>
                <c:pt idx="166">
                  <c:v>44059</c:v>
                </c:pt>
                <c:pt idx="167">
                  <c:v>44060</c:v>
                </c:pt>
                <c:pt idx="168">
                  <c:v>44061</c:v>
                </c:pt>
                <c:pt idx="169">
                  <c:v>44062</c:v>
                </c:pt>
                <c:pt idx="170">
                  <c:v>44063</c:v>
                </c:pt>
                <c:pt idx="171">
                  <c:v>44064</c:v>
                </c:pt>
                <c:pt idx="172">
                  <c:v>44065</c:v>
                </c:pt>
                <c:pt idx="173">
                  <c:v>44066</c:v>
                </c:pt>
                <c:pt idx="174">
                  <c:v>44067</c:v>
                </c:pt>
                <c:pt idx="175">
                  <c:v>44068</c:v>
                </c:pt>
                <c:pt idx="176">
                  <c:v>44069</c:v>
                </c:pt>
                <c:pt idx="177">
                  <c:v>44070</c:v>
                </c:pt>
                <c:pt idx="178">
                  <c:v>44071</c:v>
                </c:pt>
                <c:pt idx="179">
                  <c:v>44072</c:v>
                </c:pt>
                <c:pt idx="180">
                  <c:v>44073</c:v>
                </c:pt>
                <c:pt idx="181">
                  <c:v>44074</c:v>
                </c:pt>
                <c:pt idx="182">
                  <c:v>44075</c:v>
                </c:pt>
                <c:pt idx="183">
                  <c:v>44076</c:v>
                </c:pt>
                <c:pt idx="184">
                  <c:v>44077</c:v>
                </c:pt>
                <c:pt idx="185">
                  <c:v>44078</c:v>
                </c:pt>
                <c:pt idx="186">
                  <c:v>44079</c:v>
                </c:pt>
                <c:pt idx="187">
                  <c:v>44080</c:v>
                </c:pt>
                <c:pt idx="188">
                  <c:v>44081</c:v>
                </c:pt>
                <c:pt idx="189">
                  <c:v>44082</c:v>
                </c:pt>
                <c:pt idx="190">
                  <c:v>44083</c:v>
                </c:pt>
                <c:pt idx="191">
                  <c:v>44084</c:v>
                </c:pt>
                <c:pt idx="192">
                  <c:v>44085</c:v>
                </c:pt>
                <c:pt idx="193">
                  <c:v>44086</c:v>
                </c:pt>
                <c:pt idx="194">
                  <c:v>44087</c:v>
                </c:pt>
                <c:pt idx="195">
                  <c:v>44088</c:v>
                </c:pt>
                <c:pt idx="196">
                  <c:v>44089</c:v>
                </c:pt>
                <c:pt idx="197">
                  <c:v>44090</c:v>
                </c:pt>
                <c:pt idx="198">
                  <c:v>44091</c:v>
                </c:pt>
                <c:pt idx="199">
                  <c:v>44092</c:v>
                </c:pt>
                <c:pt idx="200">
                  <c:v>44093</c:v>
                </c:pt>
                <c:pt idx="201">
                  <c:v>44094</c:v>
                </c:pt>
                <c:pt idx="202">
                  <c:v>44095</c:v>
                </c:pt>
                <c:pt idx="203">
                  <c:v>44096</c:v>
                </c:pt>
                <c:pt idx="204">
                  <c:v>44097</c:v>
                </c:pt>
                <c:pt idx="205">
                  <c:v>44098</c:v>
                </c:pt>
                <c:pt idx="206">
                  <c:v>44099</c:v>
                </c:pt>
                <c:pt idx="207">
                  <c:v>44100</c:v>
                </c:pt>
                <c:pt idx="208">
                  <c:v>44101</c:v>
                </c:pt>
                <c:pt idx="209">
                  <c:v>44102</c:v>
                </c:pt>
                <c:pt idx="210">
                  <c:v>44103</c:v>
                </c:pt>
                <c:pt idx="211">
                  <c:v>44104</c:v>
                </c:pt>
                <c:pt idx="212">
                  <c:v>44105</c:v>
                </c:pt>
                <c:pt idx="213">
                  <c:v>44106</c:v>
                </c:pt>
                <c:pt idx="214">
                  <c:v>44107</c:v>
                </c:pt>
                <c:pt idx="215">
                  <c:v>44108</c:v>
                </c:pt>
                <c:pt idx="216">
                  <c:v>44109</c:v>
                </c:pt>
                <c:pt idx="217">
                  <c:v>44110</c:v>
                </c:pt>
                <c:pt idx="218">
                  <c:v>44111</c:v>
                </c:pt>
                <c:pt idx="219">
                  <c:v>44112</c:v>
                </c:pt>
                <c:pt idx="220">
                  <c:v>44113</c:v>
                </c:pt>
                <c:pt idx="221">
                  <c:v>44114</c:v>
                </c:pt>
                <c:pt idx="222">
                  <c:v>44115</c:v>
                </c:pt>
                <c:pt idx="223">
                  <c:v>44116</c:v>
                </c:pt>
                <c:pt idx="224">
                  <c:v>44117</c:v>
                </c:pt>
                <c:pt idx="225">
                  <c:v>44118</c:v>
                </c:pt>
                <c:pt idx="226">
                  <c:v>44119</c:v>
                </c:pt>
                <c:pt idx="227">
                  <c:v>44120</c:v>
                </c:pt>
                <c:pt idx="228">
                  <c:v>44121</c:v>
                </c:pt>
                <c:pt idx="229">
                  <c:v>44122</c:v>
                </c:pt>
                <c:pt idx="230">
                  <c:v>44123</c:v>
                </c:pt>
                <c:pt idx="231">
                  <c:v>44124</c:v>
                </c:pt>
                <c:pt idx="232">
                  <c:v>44125</c:v>
                </c:pt>
                <c:pt idx="233">
                  <c:v>44126</c:v>
                </c:pt>
                <c:pt idx="234">
                  <c:v>44127</c:v>
                </c:pt>
                <c:pt idx="235">
                  <c:v>44128</c:v>
                </c:pt>
                <c:pt idx="236">
                  <c:v>44129</c:v>
                </c:pt>
                <c:pt idx="237">
                  <c:v>44130</c:v>
                </c:pt>
                <c:pt idx="238">
                  <c:v>44131</c:v>
                </c:pt>
                <c:pt idx="239">
                  <c:v>44132</c:v>
                </c:pt>
                <c:pt idx="240">
                  <c:v>44133</c:v>
                </c:pt>
                <c:pt idx="241">
                  <c:v>44134</c:v>
                </c:pt>
                <c:pt idx="242">
                  <c:v>44135</c:v>
                </c:pt>
                <c:pt idx="243">
                  <c:v>44136</c:v>
                </c:pt>
                <c:pt idx="244">
                  <c:v>44137</c:v>
                </c:pt>
                <c:pt idx="245">
                  <c:v>44138</c:v>
                </c:pt>
                <c:pt idx="246">
                  <c:v>44139</c:v>
                </c:pt>
                <c:pt idx="247">
                  <c:v>44140</c:v>
                </c:pt>
                <c:pt idx="248">
                  <c:v>44141</c:v>
                </c:pt>
                <c:pt idx="249">
                  <c:v>44142</c:v>
                </c:pt>
                <c:pt idx="250">
                  <c:v>44143</c:v>
                </c:pt>
                <c:pt idx="251">
                  <c:v>44144</c:v>
                </c:pt>
                <c:pt idx="252">
                  <c:v>44145</c:v>
                </c:pt>
                <c:pt idx="253">
                  <c:v>44146</c:v>
                </c:pt>
                <c:pt idx="254">
                  <c:v>44147</c:v>
                </c:pt>
                <c:pt idx="255">
                  <c:v>44148</c:v>
                </c:pt>
                <c:pt idx="256">
                  <c:v>44149</c:v>
                </c:pt>
                <c:pt idx="257">
                  <c:v>44150</c:v>
                </c:pt>
                <c:pt idx="258">
                  <c:v>44151</c:v>
                </c:pt>
                <c:pt idx="259">
                  <c:v>44152</c:v>
                </c:pt>
                <c:pt idx="260">
                  <c:v>44153</c:v>
                </c:pt>
                <c:pt idx="261">
                  <c:v>44154</c:v>
                </c:pt>
                <c:pt idx="262">
                  <c:v>44155</c:v>
                </c:pt>
                <c:pt idx="263">
                  <c:v>44156</c:v>
                </c:pt>
                <c:pt idx="264">
                  <c:v>44157</c:v>
                </c:pt>
                <c:pt idx="265">
                  <c:v>44158</c:v>
                </c:pt>
                <c:pt idx="266">
                  <c:v>44159</c:v>
                </c:pt>
                <c:pt idx="267">
                  <c:v>44160</c:v>
                </c:pt>
                <c:pt idx="268">
                  <c:v>44161</c:v>
                </c:pt>
                <c:pt idx="269">
                  <c:v>44162</c:v>
                </c:pt>
                <c:pt idx="270">
                  <c:v>44163</c:v>
                </c:pt>
                <c:pt idx="271">
                  <c:v>44164</c:v>
                </c:pt>
                <c:pt idx="272">
                  <c:v>44165</c:v>
                </c:pt>
                <c:pt idx="273">
                  <c:v>44166</c:v>
                </c:pt>
                <c:pt idx="274">
                  <c:v>44167</c:v>
                </c:pt>
                <c:pt idx="275">
                  <c:v>44168</c:v>
                </c:pt>
                <c:pt idx="276">
                  <c:v>44169</c:v>
                </c:pt>
                <c:pt idx="277">
                  <c:v>44170</c:v>
                </c:pt>
                <c:pt idx="278">
                  <c:v>44171</c:v>
                </c:pt>
                <c:pt idx="279">
                  <c:v>44172</c:v>
                </c:pt>
                <c:pt idx="280">
                  <c:v>44173</c:v>
                </c:pt>
                <c:pt idx="281">
                  <c:v>44174</c:v>
                </c:pt>
                <c:pt idx="282">
                  <c:v>44175</c:v>
                </c:pt>
                <c:pt idx="283">
                  <c:v>44176</c:v>
                </c:pt>
                <c:pt idx="284">
                  <c:v>44177</c:v>
                </c:pt>
                <c:pt idx="285">
                  <c:v>44178</c:v>
                </c:pt>
                <c:pt idx="286">
                  <c:v>44179</c:v>
                </c:pt>
                <c:pt idx="287">
                  <c:v>44180</c:v>
                </c:pt>
                <c:pt idx="288">
                  <c:v>44181</c:v>
                </c:pt>
                <c:pt idx="289">
                  <c:v>44182</c:v>
                </c:pt>
                <c:pt idx="290">
                  <c:v>44183</c:v>
                </c:pt>
                <c:pt idx="291">
                  <c:v>44184</c:v>
                </c:pt>
                <c:pt idx="292">
                  <c:v>44185</c:v>
                </c:pt>
                <c:pt idx="293">
                  <c:v>44186</c:v>
                </c:pt>
                <c:pt idx="294">
                  <c:v>44187</c:v>
                </c:pt>
                <c:pt idx="295">
                  <c:v>44188</c:v>
                </c:pt>
                <c:pt idx="296">
                  <c:v>44189</c:v>
                </c:pt>
                <c:pt idx="297">
                  <c:v>44190</c:v>
                </c:pt>
                <c:pt idx="298">
                  <c:v>44191</c:v>
                </c:pt>
                <c:pt idx="299">
                  <c:v>44192</c:v>
                </c:pt>
                <c:pt idx="300">
                  <c:v>44193</c:v>
                </c:pt>
                <c:pt idx="301">
                  <c:v>44194</c:v>
                </c:pt>
                <c:pt idx="302">
                  <c:v>44195</c:v>
                </c:pt>
                <c:pt idx="303">
                  <c:v>44196</c:v>
                </c:pt>
                <c:pt idx="304">
                  <c:v>44197</c:v>
                </c:pt>
                <c:pt idx="305">
                  <c:v>44198</c:v>
                </c:pt>
                <c:pt idx="306">
                  <c:v>44199</c:v>
                </c:pt>
                <c:pt idx="307">
                  <c:v>44200</c:v>
                </c:pt>
                <c:pt idx="308">
                  <c:v>44201</c:v>
                </c:pt>
                <c:pt idx="309">
                  <c:v>44202</c:v>
                </c:pt>
                <c:pt idx="310">
                  <c:v>44203</c:v>
                </c:pt>
                <c:pt idx="311">
                  <c:v>44204</c:v>
                </c:pt>
                <c:pt idx="312">
                  <c:v>44205</c:v>
                </c:pt>
                <c:pt idx="313">
                  <c:v>44206</c:v>
                </c:pt>
                <c:pt idx="314">
                  <c:v>44207</c:v>
                </c:pt>
                <c:pt idx="315">
                  <c:v>44208</c:v>
                </c:pt>
                <c:pt idx="316">
                  <c:v>44209</c:v>
                </c:pt>
                <c:pt idx="317">
                  <c:v>44210</c:v>
                </c:pt>
                <c:pt idx="318">
                  <c:v>44211</c:v>
                </c:pt>
                <c:pt idx="319">
                  <c:v>44212</c:v>
                </c:pt>
                <c:pt idx="320">
                  <c:v>44213</c:v>
                </c:pt>
                <c:pt idx="321">
                  <c:v>44214</c:v>
                </c:pt>
                <c:pt idx="322">
                  <c:v>44215</c:v>
                </c:pt>
                <c:pt idx="323">
                  <c:v>44216</c:v>
                </c:pt>
                <c:pt idx="324">
                  <c:v>44217</c:v>
                </c:pt>
                <c:pt idx="325">
                  <c:v>44218</c:v>
                </c:pt>
                <c:pt idx="326">
                  <c:v>44219</c:v>
                </c:pt>
                <c:pt idx="327">
                  <c:v>44220</c:v>
                </c:pt>
                <c:pt idx="328">
                  <c:v>44221</c:v>
                </c:pt>
                <c:pt idx="329">
                  <c:v>44222</c:v>
                </c:pt>
                <c:pt idx="330">
                  <c:v>44223</c:v>
                </c:pt>
                <c:pt idx="331">
                  <c:v>44224</c:v>
                </c:pt>
                <c:pt idx="332">
                  <c:v>44225</c:v>
                </c:pt>
                <c:pt idx="333">
                  <c:v>44226</c:v>
                </c:pt>
                <c:pt idx="334">
                  <c:v>44227</c:v>
                </c:pt>
                <c:pt idx="335">
                  <c:v>44228</c:v>
                </c:pt>
                <c:pt idx="336">
                  <c:v>44229</c:v>
                </c:pt>
                <c:pt idx="337">
                  <c:v>44230</c:v>
                </c:pt>
                <c:pt idx="338">
                  <c:v>44231</c:v>
                </c:pt>
                <c:pt idx="339">
                  <c:v>44232</c:v>
                </c:pt>
                <c:pt idx="340">
                  <c:v>44233</c:v>
                </c:pt>
                <c:pt idx="341">
                  <c:v>44234</c:v>
                </c:pt>
                <c:pt idx="342">
                  <c:v>44235</c:v>
                </c:pt>
                <c:pt idx="343">
                  <c:v>44236</c:v>
                </c:pt>
                <c:pt idx="344">
                  <c:v>44237</c:v>
                </c:pt>
                <c:pt idx="345">
                  <c:v>44238</c:v>
                </c:pt>
                <c:pt idx="346">
                  <c:v>44239</c:v>
                </c:pt>
                <c:pt idx="347">
                  <c:v>44240</c:v>
                </c:pt>
                <c:pt idx="348">
                  <c:v>44241</c:v>
                </c:pt>
                <c:pt idx="349">
                  <c:v>44242</c:v>
                </c:pt>
                <c:pt idx="350">
                  <c:v>44243</c:v>
                </c:pt>
                <c:pt idx="351">
                  <c:v>44244</c:v>
                </c:pt>
                <c:pt idx="352">
                  <c:v>44245</c:v>
                </c:pt>
                <c:pt idx="353">
                  <c:v>44246</c:v>
                </c:pt>
                <c:pt idx="354">
                  <c:v>44247</c:v>
                </c:pt>
                <c:pt idx="355">
                  <c:v>44248</c:v>
                </c:pt>
                <c:pt idx="356">
                  <c:v>44249</c:v>
                </c:pt>
                <c:pt idx="357">
                  <c:v>44250</c:v>
                </c:pt>
                <c:pt idx="358">
                  <c:v>44251</c:v>
                </c:pt>
                <c:pt idx="359">
                  <c:v>44252</c:v>
                </c:pt>
                <c:pt idx="360">
                  <c:v>44253</c:v>
                </c:pt>
                <c:pt idx="361">
                  <c:v>44254</c:v>
                </c:pt>
                <c:pt idx="362">
                  <c:v>44255</c:v>
                </c:pt>
                <c:pt idx="363">
                  <c:v>44256</c:v>
                </c:pt>
                <c:pt idx="364">
                  <c:v>44257</c:v>
                </c:pt>
                <c:pt idx="365">
                  <c:v>44258</c:v>
                </c:pt>
                <c:pt idx="366">
                  <c:v>44259</c:v>
                </c:pt>
                <c:pt idx="367">
                  <c:v>44260</c:v>
                </c:pt>
                <c:pt idx="368">
                  <c:v>44261</c:v>
                </c:pt>
                <c:pt idx="369">
                  <c:v>44262</c:v>
                </c:pt>
                <c:pt idx="370">
                  <c:v>44263</c:v>
                </c:pt>
                <c:pt idx="371">
                  <c:v>44264</c:v>
                </c:pt>
                <c:pt idx="372">
                  <c:v>44265</c:v>
                </c:pt>
                <c:pt idx="373">
                  <c:v>44266</c:v>
                </c:pt>
                <c:pt idx="374">
                  <c:v>44267</c:v>
                </c:pt>
                <c:pt idx="375">
                  <c:v>44268</c:v>
                </c:pt>
                <c:pt idx="376">
                  <c:v>44269</c:v>
                </c:pt>
                <c:pt idx="377">
                  <c:v>44270</c:v>
                </c:pt>
                <c:pt idx="378">
                  <c:v>44271</c:v>
                </c:pt>
                <c:pt idx="379">
                  <c:v>44272</c:v>
                </c:pt>
                <c:pt idx="380">
                  <c:v>44273</c:v>
                </c:pt>
                <c:pt idx="381">
                  <c:v>44274</c:v>
                </c:pt>
                <c:pt idx="382">
                  <c:v>44275</c:v>
                </c:pt>
                <c:pt idx="383">
                  <c:v>44276</c:v>
                </c:pt>
                <c:pt idx="384">
                  <c:v>44277</c:v>
                </c:pt>
                <c:pt idx="385">
                  <c:v>44278</c:v>
                </c:pt>
                <c:pt idx="386">
                  <c:v>44279</c:v>
                </c:pt>
                <c:pt idx="387">
                  <c:v>44280</c:v>
                </c:pt>
                <c:pt idx="388">
                  <c:v>44281</c:v>
                </c:pt>
                <c:pt idx="389">
                  <c:v>44282</c:v>
                </c:pt>
                <c:pt idx="390">
                  <c:v>44283</c:v>
                </c:pt>
                <c:pt idx="391">
                  <c:v>44284</c:v>
                </c:pt>
                <c:pt idx="392">
                  <c:v>44285</c:v>
                </c:pt>
                <c:pt idx="393">
                  <c:v>44286</c:v>
                </c:pt>
                <c:pt idx="394">
                  <c:v>44287</c:v>
                </c:pt>
                <c:pt idx="395">
                  <c:v>44288</c:v>
                </c:pt>
                <c:pt idx="396">
                  <c:v>44289</c:v>
                </c:pt>
                <c:pt idx="397">
                  <c:v>44290</c:v>
                </c:pt>
                <c:pt idx="398">
                  <c:v>44291</c:v>
                </c:pt>
                <c:pt idx="399">
                  <c:v>44292</c:v>
                </c:pt>
                <c:pt idx="400">
                  <c:v>44293</c:v>
                </c:pt>
                <c:pt idx="401">
                  <c:v>44294</c:v>
                </c:pt>
                <c:pt idx="402">
                  <c:v>44295</c:v>
                </c:pt>
                <c:pt idx="403">
                  <c:v>44296</c:v>
                </c:pt>
                <c:pt idx="404">
                  <c:v>44297</c:v>
                </c:pt>
                <c:pt idx="405">
                  <c:v>44298</c:v>
                </c:pt>
                <c:pt idx="406">
                  <c:v>44299</c:v>
                </c:pt>
                <c:pt idx="407">
                  <c:v>44300</c:v>
                </c:pt>
                <c:pt idx="408">
                  <c:v>44301</c:v>
                </c:pt>
                <c:pt idx="409">
                  <c:v>44302</c:v>
                </c:pt>
                <c:pt idx="410">
                  <c:v>44303</c:v>
                </c:pt>
                <c:pt idx="411">
                  <c:v>44304</c:v>
                </c:pt>
                <c:pt idx="412">
                  <c:v>44305</c:v>
                </c:pt>
                <c:pt idx="413">
                  <c:v>44306</c:v>
                </c:pt>
                <c:pt idx="414">
                  <c:v>44307</c:v>
                </c:pt>
                <c:pt idx="415">
                  <c:v>44308</c:v>
                </c:pt>
                <c:pt idx="416">
                  <c:v>44309</c:v>
                </c:pt>
                <c:pt idx="417">
                  <c:v>44310</c:v>
                </c:pt>
                <c:pt idx="418">
                  <c:v>44311</c:v>
                </c:pt>
                <c:pt idx="419">
                  <c:v>44312</c:v>
                </c:pt>
                <c:pt idx="420">
                  <c:v>44313</c:v>
                </c:pt>
                <c:pt idx="421">
                  <c:v>44314</c:v>
                </c:pt>
                <c:pt idx="422">
                  <c:v>44315</c:v>
                </c:pt>
                <c:pt idx="423">
                  <c:v>44316</c:v>
                </c:pt>
                <c:pt idx="424">
                  <c:v>44317</c:v>
                </c:pt>
                <c:pt idx="425">
                  <c:v>44318</c:v>
                </c:pt>
                <c:pt idx="426">
                  <c:v>44319</c:v>
                </c:pt>
                <c:pt idx="427">
                  <c:v>44320</c:v>
                </c:pt>
                <c:pt idx="428">
                  <c:v>44321</c:v>
                </c:pt>
                <c:pt idx="429">
                  <c:v>44322</c:v>
                </c:pt>
                <c:pt idx="430">
                  <c:v>44323</c:v>
                </c:pt>
                <c:pt idx="431">
                  <c:v>44324</c:v>
                </c:pt>
                <c:pt idx="432">
                  <c:v>44325</c:v>
                </c:pt>
                <c:pt idx="433">
                  <c:v>44326</c:v>
                </c:pt>
                <c:pt idx="434">
                  <c:v>44327</c:v>
                </c:pt>
                <c:pt idx="435">
                  <c:v>44328</c:v>
                </c:pt>
                <c:pt idx="436">
                  <c:v>44329</c:v>
                </c:pt>
                <c:pt idx="437">
                  <c:v>44330</c:v>
                </c:pt>
                <c:pt idx="438">
                  <c:v>44331</c:v>
                </c:pt>
                <c:pt idx="439">
                  <c:v>44332</c:v>
                </c:pt>
                <c:pt idx="440">
                  <c:v>44333</c:v>
                </c:pt>
                <c:pt idx="441">
                  <c:v>44334</c:v>
                </c:pt>
                <c:pt idx="442">
                  <c:v>44335</c:v>
                </c:pt>
                <c:pt idx="443">
                  <c:v>44336</c:v>
                </c:pt>
                <c:pt idx="444">
                  <c:v>44337</c:v>
                </c:pt>
                <c:pt idx="445">
                  <c:v>44338</c:v>
                </c:pt>
                <c:pt idx="446">
                  <c:v>44339</c:v>
                </c:pt>
                <c:pt idx="447">
                  <c:v>44340</c:v>
                </c:pt>
                <c:pt idx="448">
                  <c:v>44341</c:v>
                </c:pt>
                <c:pt idx="449">
                  <c:v>44342</c:v>
                </c:pt>
                <c:pt idx="450">
                  <c:v>44343</c:v>
                </c:pt>
                <c:pt idx="451">
                  <c:v>44344</c:v>
                </c:pt>
                <c:pt idx="452">
                  <c:v>44345</c:v>
                </c:pt>
                <c:pt idx="453">
                  <c:v>44346</c:v>
                </c:pt>
                <c:pt idx="454">
                  <c:v>44347</c:v>
                </c:pt>
                <c:pt idx="455">
                  <c:v>44348</c:v>
                </c:pt>
                <c:pt idx="456">
                  <c:v>44349</c:v>
                </c:pt>
                <c:pt idx="457">
                  <c:v>44350</c:v>
                </c:pt>
                <c:pt idx="458">
                  <c:v>44351</c:v>
                </c:pt>
                <c:pt idx="459">
                  <c:v>44352</c:v>
                </c:pt>
                <c:pt idx="460">
                  <c:v>44353</c:v>
                </c:pt>
                <c:pt idx="461">
                  <c:v>44354</c:v>
                </c:pt>
                <c:pt idx="462">
                  <c:v>44355</c:v>
                </c:pt>
                <c:pt idx="463">
                  <c:v>44356</c:v>
                </c:pt>
                <c:pt idx="464">
                  <c:v>44357</c:v>
                </c:pt>
                <c:pt idx="465">
                  <c:v>44358</c:v>
                </c:pt>
                <c:pt idx="466">
                  <c:v>44359</c:v>
                </c:pt>
                <c:pt idx="467">
                  <c:v>44360</c:v>
                </c:pt>
                <c:pt idx="468">
                  <c:v>44361</c:v>
                </c:pt>
                <c:pt idx="469">
                  <c:v>44362</c:v>
                </c:pt>
                <c:pt idx="470">
                  <c:v>44363</c:v>
                </c:pt>
                <c:pt idx="471">
                  <c:v>44364</c:v>
                </c:pt>
                <c:pt idx="472">
                  <c:v>44365</c:v>
                </c:pt>
                <c:pt idx="473">
                  <c:v>44366</c:v>
                </c:pt>
                <c:pt idx="474">
                  <c:v>44367</c:v>
                </c:pt>
                <c:pt idx="475">
                  <c:v>44368</c:v>
                </c:pt>
                <c:pt idx="476">
                  <c:v>44369</c:v>
                </c:pt>
                <c:pt idx="477">
                  <c:v>44370</c:v>
                </c:pt>
                <c:pt idx="478">
                  <c:v>44371</c:v>
                </c:pt>
                <c:pt idx="479">
                  <c:v>44372</c:v>
                </c:pt>
                <c:pt idx="480">
                  <c:v>44373</c:v>
                </c:pt>
                <c:pt idx="481">
                  <c:v>44374</c:v>
                </c:pt>
                <c:pt idx="482">
                  <c:v>44375</c:v>
                </c:pt>
                <c:pt idx="483">
                  <c:v>44376</c:v>
                </c:pt>
                <c:pt idx="484">
                  <c:v>44377</c:v>
                </c:pt>
                <c:pt idx="485">
                  <c:v>44378</c:v>
                </c:pt>
                <c:pt idx="486">
                  <c:v>44379</c:v>
                </c:pt>
                <c:pt idx="487">
                  <c:v>44380</c:v>
                </c:pt>
                <c:pt idx="488">
                  <c:v>44381</c:v>
                </c:pt>
                <c:pt idx="489">
                  <c:v>44382</c:v>
                </c:pt>
                <c:pt idx="490">
                  <c:v>44383</c:v>
                </c:pt>
                <c:pt idx="491">
                  <c:v>44384</c:v>
                </c:pt>
                <c:pt idx="492">
                  <c:v>44385</c:v>
                </c:pt>
                <c:pt idx="493">
                  <c:v>44386</c:v>
                </c:pt>
                <c:pt idx="494">
                  <c:v>44387</c:v>
                </c:pt>
                <c:pt idx="495">
                  <c:v>44388</c:v>
                </c:pt>
                <c:pt idx="496">
                  <c:v>44389</c:v>
                </c:pt>
                <c:pt idx="497">
                  <c:v>44390</c:v>
                </c:pt>
                <c:pt idx="498">
                  <c:v>44391</c:v>
                </c:pt>
                <c:pt idx="499">
                  <c:v>44392</c:v>
                </c:pt>
                <c:pt idx="500">
                  <c:v>44393</c:v>
                </c:pt>
                <c:pt idx="501">
                  <c:v>44394</c:v>
                </c:pt>
                <c:pt idx="502">
                  <c:v>44395</c:v>
                </c:pt>
                <c:pt idx="503">
                  <c:v>44396</c:v>
                </c:pt>
                <c:pt idx="504">
                  <c:v>44397</c:v>
                </c:pt>
                <c:pt idx="505">
                  <c:v>44398</c:v>
                </c:pt>
                <c:pt idx="506">
                  <c:v>44399</c:v>
                </c:pt>
                <c:pt idx="507">
                  <c:v>44400</c:v>
                </c:pt>
                <c:pt idx="508">
                  <c:v>44401</c:v>
                </c:pt>
                <c:pt idx="509">
                  <c:v>44402</c:v>
                </c:pt>
                <c:pt idx="510">
                  <c:v>44403</c:v>
                </c:pt>
                <c:pt idx="511">
                  <c:v>44404</c:v>
                </c:pt>
                <c:pt idx="512">
                  <c:v>44405</c:v>
                </c:pt>
                <c:pt idx="513">
                  <c:v>44406</c:v>
                </c:pt>
                <c:pt idx="514">
                  <c:v>44407</c:v>
                </c:pt>
                <c:pt idx="515">
                  <c:v>44408</c:v>
                </c:pt>
                <c:pt idx="516">
                  <c:v>44409</c:v>
                </c:pt>
                <c:pt idx="517">
                  <c:v>44410</c:v>
                </c:pt>
                <c:pt idx="518">
                  <c:v>44411</c:v>
                </c:pt>
                <c:pt idx="519">
                  <c:v>44412</c:v>
                </c:pt>
                <c:pt idx="520">
                  <c:v>44413</c:v>
                </c:pt>
                <c:pt idx="521">
                  <c:v>44414</c:v>
                </c:pt>
                <c:pt idx="522">
                  <c:v>44415</c:v>
                </c:pt>
                <c:pt idx="523">
                  <c:v>44416</c:v>
                </c:pt>
                <c:pt idx="524">
                  <c:v>44417</c:v>
                </c:pt>
                <c:pt idx="525">
                  <c:v>44418</c:v>
                </c:pt>
                <c:pt idx="526">
                  <c:v>44419</c:v>
                </c:pt>
                <c:pt idx="527">
                  <c:v>44420</c:v>
                </c:pt>
                <c:pt idx="528">
                  <c:v>44421</c:v>
                </c:pt>
                <c:pt idx="529">
                  <c:v>44422</c:v>
                </c:pt>
                <c:pt idx="530">
                  <c:v>44423</c:v>
                </c:pt>
                <c:pt idx="531">
                  <c:v>44424</c:v>
                </c:pt>
                <c:pt idx="532">
                  <c:v>44425</c:v>
                </c:pt>
                <c:pt idx="533">
                  <c:v>44426</c:v>
                </c:pt>
                <c:pt idx="534">
                  <c:v>44427</c:v>
                </c:pt>
                <c:pt idx="535">
                  <c:v>44428</c:v>
                </c:pt>
                <c:pt idx="536">
                  <c:v>44429</c:v>
                </c:pt>
                <c:pt idx="537">
                  <c:v>44430</c:v>
                </c:pt>
                <c:pt idx="538">
                  <c:v>44431</c:v>
                </c:pt>
                <c:pt idx="539">
                  <c:v>44432</c:v>
                </c:pt>
                <c:pt idx="540">
                  <c:v>44433</c:v>
                </c:pt>
                <c:pt idx="541">
                  <c:v>44434</c:v>
                </c:pt>
                <c:pt idx="542">
                  <c:v>44435</c:v>
                </c:pt>
                <c:pt idx="543">
                  <c:v>44436</c:v>
                </c:pt>
                <c:pt idx="544">
                  <c:v>44437</c:v>
                </c:pt>
                <c:pt idx="545">
                  <c:v>44438</c:v>
                </c:pt>
                <c:pt idx="546">
                  <c:v>44439</c:v>
                </c:pt>
                <c:pt idx="547">
                  <c:v>44440</c:v>
                </c:pt>
                <c:pt idx="548">
                  <c:v>44441</c:v>
                </c:pt>
                <c:pt idx="549">
                  <c:v>44442</c:v>
                </c:pt>
                <c:pt idx="550">
                  <c:v>44443</c:v>
                </c:pt>
                <c:pt idx="551">
                  <c:v>44444</c:v>
                </c:pt>
                <c:pt idx="552">
                  <c:v>44445</c:v>
                </c:pt>
                <c:pt idx="553">
                  <c:v>44446</c:v>
                </c:pt>
                <c:pt idx="554">
                  <c:v>44447</c:v>
                </c:pt>
                <c:pt idx="555">
                  <c:v>44448</c:v>
                </c:pt>
                <c:pt idx="556">
                  <c:v>44449</c:v>
                </c:pt>
                <c:pt idx="557">
                  <c:v>44450</c:v>
                </c:pt>
                <c:pt idx="558">
                  <c:v>44451</c:v>
                </c:pt>
                <c:pt idx="559">
                  <c:v>44452</c:v>
                </c:pt>
                <c:pt idx="560">
                  <c:v>44453</c:v>
                </c:pt>
                <c:pt idx="561">
                  <c:v>44454</c:v>
                </c:pt>
                <c:pt idx="562">
                  <c:v>44455</c:v>
                </c:pt>
                <c:pt idx="563">
                  <c:v>44456</c:v>
                </c:pt>
                <c:pt idx="564">
                  <c:v>44457</c:v>
                </c:pt>
                <c:pt idx="565">
                  <c:v>44458</c:v>
                </c:pt>
                <c:pt idx="566">
                  <c:v>44459</c:v>
                </c:pt>
                <c:pt idx="567">
                  <c:v>44460</c:v>
                </c:pt>
                <c:pt idx="568">
                  <c:v>44461</c:v>
                </c:pt>
                <c:pt idx="569">
                  <c:v>44462</c:v>
                </c:pt>
                <c:pt idx="570">
                  <c:v>44463</c:v>
                </c:pt>
                <c:pt idx="571">
                  <c:v>44464</c:v>
                </c:pt>
                <c:pt idx="572">
                  <c:v>44465</c:v>
                </c:pt>
                <c:pt idx="573">
                  <c:v>44466</c:v>
                </c:pt>
                <c:pt idx="574">
                  <c:v>44467</c:v>
                </c:pt>
                <c:pt idx="575">
                  <c:v>44468</c:v>
                </c:pt>
                <c:pt idx="576">
                  <c:v>44469</c:v>
                </c:pt>
                <c:pt idx="577">
                  <c:v>44470</c:v>
                </c:pt>
                <c:pt idx="578">
                  <c:v>44471</c:v>
                </c:pt>
                <c:pt idx="579">
                  <c:v>44472</c:v>
                </c:pt>
                <c:pt idx="580">
                  <c:v>44473</c:v>
                </c:pt>
                <c:pt idx="581">
                  <c:v>44474</c:v>
                </c:pt>
                <c:pt idx="582">
                  <c:v>44475</c:v>
                </c:pt>
                <c:pt idx="583">
                  <c:v>44476</c:v>
                </c:pt>
                <c:pt idx="584">
                  <c:v>44477</c:v>
                </c:pt>
                <c:pt idx="585">
                  <c:v>44478</c:v>
                </c:pt>
                <c:pt idx="586">
                  <c:v>44479</c:v>
                </c:pt>
                <c:pt idx="587">
                  <c:v>44480</c:v>
                </c:pt>
                <c:pt idx="588">
                  <c:v>44481</c:v>
                </c:pt>
                <c:pt idx="589">
                  <c:v>44482</c:v>
                </c:pt>
                <c:pt idx="590">
                  <c:v>44483</c:v>
                </c:pt>
                <c:pt idx="591">
                  <c:v>44484</c:v>
                </c:pt>
                <c:pt idx="592">
                  <c:v>44485</c:v>
                </c:pt>
                <c:pt idx="593">
                  <c:v>44486</c:v>
                </c:pt>
              </c:numCache>
            </c:numRef>
          </c:cat>
          <c:val>
            <c:numRef>
              <c:f>Folha4!$J$2:$J$595</c:f>
              <c:numCache>
                <c:formatCode>General</c:formatCode>
                <c:ptCount val="594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  <c:pt idx="7">
                  <c:v>4</c:v>
                </c:pt>
                <c:pt idx="8">
                  <c:v>7</c:v>
                </c:pt>
                <c:pt idx="9">
                  <c:v>21</c:v>
                </c:pt>
                <c:pt idx="10">
                  <c:v>25</c:v>
                </c:pt>
                <c:pt idx="11">
                  <c:v>33</c:v>
                </c:pt>
                <c:pt idx="12">
                  <c:v>19</c:v>
                </c:pt>
                <c:pt idx="13">
                  <c:v>48</c:v>
                </c:pt>
                <c:pt idx="14">
                  <c:v>29</c:v>
                </c:pt>
                <c:pt idx="15">
                  <c:v>39</c:v>
                </c:pt>
                <c:pt idx="16">
                  <c:v>79</c:v>
                </c:pt>
                <c:pt idx="17">
                  <c:v>74</c:v>
                </c:pt>
                <c:pt idx="18">
                  <c:v>67</c:v>
                </c:pt>
                <c:pt idx="19">
                  <c:v>100</c:v>
                </c:pt>
                <c:pt idx="20">
                  <c:v>92</c:v>
                </c:pt>
                <c:pt idx="21">
                  <c:v>122</c:v>
                </c:pt>
                <c:pt idx="22">
                  <c:v>187</c:v>
                </c:pt>
                <c:pt idx="23">
                  <c:v>188</c:v>
                </c:pt>
                <c:pt idx="24">
                  <c:v>231</c:v>
                </c:pt>
                <c:pt idx="25">
                  <c:v>120</c:v>
                </c:pt>
                <c:pt idx="26">
                  <c:v>129</c:v>
                </c:pt>
                <c:pt idx="27">
                  <c:v>236</c:v>
                </c:pt>
                <c:pt idx="28">
                  <c:v>162</c:v>
                </c:pt>
                <c:pt idx="29">
                  <c:v>288</c:v>
                </c:pt>
                <c:pt idx="30">
                  <c:v>176</c:v>
                </c:pt>
                <c:pt idx="31">
                  <c:v>176</c:v>
                </c:pt>
                <c:pt idx="32">
                  <c:v>108</c:v>
                </c:pt>
                <c:pt idx="33">
                  <c:v>148</c:v>
                </c:pt>
                <c:pt idx="34">
                  <c:v>148</c:v>
                </c:pt>
                <c:pt idx="35">
                  <c:v>162</c:v>
                </c:pt>
                <c:pt idx="36">
                  <c:v>127</c:v>
                </c:pt>
                <c:pt idx="37">
                  <c:v>205</c:v>
                </c:pt>
                <c:pt idx="38">
                  <c:v>124</c:v>
                </c:pt>
                <c:pt idx="39">
                  <c:v>97</c:v>
                </c:pt>
                <c:pt idx="40">
                  <c:v>95</c:v>
                </c:pt>
                <c:pt idx="41">
                  <c:v>115</c:v>
                </c:pt>
                <c:pt idx="42">
                  <c:v>135</c:v>
                </c:pt>
                <c:pt idx="43">
                  <c:v>183</c:v>
                </c:pt>
                <c:pt idx="44">
                  <c:v>137</c:v>
                </c:pt>
                <c:pt idx="45">
                  <c:v>178</c:v>
                </c:pt>
                <c:pt idx="46">
                  <c:v>67</c:v>
                </c:pt>
                <c:pt idx="47">
                  <c:v>188</c:v>
                </c:pt>
                <c:pt idx="48">
                  <c:v>223</c:v>
                </c:pt>
                <c:pt idx="49">
                  <c:v>228</c:v>
                </c:pt>
                <c:pt idx="50">
                  <c:v>121</c:v>
                </c:pt>
                <c:pt idx="51">
                  <c:v>132</c:v>
                </c:pt>
                <c:pt idx="52">
                  <c:v>124</c:v>
                </c:pt>
                <c:pt idx="53">
                  <c:v>86</c:v>
                </c:pt>
                <c:pt idx="54">
                  <c:v>31</c:v>
                </c:pt>
                <c:pt idx="55">
                  <c:v>140</c:v>
                </c:pt>
                <c:pt idx="56">
                  <c:v>123</c:v>
                </c:pt>
                <c:pt idx="57">
                  <c:v>149</c:v>
                </c:pt>
                <c:pt idx="58">
                  <c:v>157</c:v>
                </c:pt>
                <c:pt idx="59">
                  <c:v>189</c:v>
                </c:pt>
                <c:pt idx="60">
                  <c:v>70</c:v>
                </c:pt>
                <c:pt idx="61">
                  <c:v>108</c:v>
                </c:pt>
                <c:pt idx="62">
                  <c:v>133</c:v>
                </c:pt>
                <c:pt idx="63">
                  <c:v>298</c:v>
                </c:pt>
                <c:pt idx="64">
                  <c:v>245</c:v>
                </c:pt>
                <c:pt idx="65">
                  <c:v>182</c:v>
                </c:pt>
                <c:pt idx="66">
                  <c:v>145</c:v>
                </c:pt>
                <c:pt idx="67">
                  <c:v>135</c:v>
                </c:pt>
                <c:pt idx="68">
                  <c:v>116</c:v>
                </c:pt>
                <c:pt idx="69">
                  <c:v>165</c:v>
                </c:pt>
                <c:pt idx="70">
                  <c:v>152</c:v>
                </c:pt>
                <c:pt idx="71">
                  <c:v>166</c:v>
                </c:pt>
                <c:pt idx="72">
                  <c:v>210</c:v>
                </c:pt>
                <c:pt idx="73">
                  <c:v>176</c:v>
                </c:pt>
                <c:pt idx="74">
                  <c:v>159</c:v>
                </c:pt>
                <c:pt idx="75">
                  <c:v>86</c:v>
                </c:pt>
                <c:pt idx="76">
                  <c:v>136</c:v>
                </c:pt>
                <c:pt idx="77">
                  <c:v>238</c:v>
                </c:pt>
                <c:pt idx="78">
                  <c:v>252</c:v>
                </c:pt>
                <c:pt idx="79">
                  <c:v>234</c:v>
                </c:pt>
                <c:pt idx="80">
                  <c:v>221</c:v>
                </c:pt>
                <c:pt idx="81">
                  <c:v>75</c:v>
                </c:pt>
                <c:pt idx="82">
                  <c:v>197</c:v>
                </c:pt>
                <c:pt idx="83">
                  <c:v>214</c:v>
                </c:pt>
                <c:pt idx="84">
                  <c:v>309</c:v>
                </c:pt>
                <c:pt idx="85">
                  <c:v>233</c:v>
                </c:pt>
                <c:pt idx="86">
                  <c:v>321</c:v>
                </c:pt>
                <c:pt idx="87">
                  <c:v>242</c:v>
                </c:pt>
                <c:pt idx="88">
                  <c:v>223</c:v>
                </c:pt>
                <c:pt idx="89">
                  <c:v>188</c:v>
                </c:pt>
                <c:pt idx="90">
                  <c:v>201</c:v>
                </c:pt>
                <c:pt idx="91">
                  <c:v>348</c:v>
                </c:pt>
                <c:pt idx="92">
                  <c:v>294</c:v>
                </c:pt>
                <c:pt idx="93">
                  <c:v>345</c:v>
                </c:pt>
                <c:pt idx="94">
                  <c:v>316</c:v>
                </c:pt>
                <c:pt idx="95">
                  <c:v>290</c:v>
                </c:pt>
                <c:pt idx="96">
                  <c:v>142</c:v>
                </c:pt>
                <c:pt idx="97">
                  <c:v>360</c:v>
                </c:pt>
                <c:pt idx="98">
                  <c:v>280</c:v>
                </c:pt>
                <c:pt idx="99">
                  <c:v>286</c:v>
                </c:pt>
                <c:pt idx="100">
                  <c:v>224</c:v>
                </c:pt>
                <c:pt idx="101">
                  <c:v>231</c:v>
                </c:pt>
                <c:pt idx="102">
                  <c:v>222</c:v>
                </c:pt>
                <c:pt idx="103">
                  <c:v>130</c:v>
                </c:pt>
                <c:pt idx="104">
                  <c:v>256</c:v>
                </c:pt>
                <c:pt idx="105">
                  <c:v>295</c:v>
                </c:pt>
                <c:pt idx="106">
                  <c:v>337</c:v>
                </c:pt>
                <c:pt idx="107">
                  <c:v>345</c:v>
                </c:pt>
                <c:pt idx="108">
                  <c:v>295</c:v>
                </c:pt>
                <c:pt idx="109">
                  <c:v>240</c:v>
                </c:pt>
                <c:pt idx="110">
                  <c:v>208</c:v>
                </c:pt>
                <c:pt idx="111">
                  <c:v>291</c:v>
                </c:pt>
                <c:pt idx="112">
                  <c:v>316</c:v>
                </c:pt>
                <c:pt idx="113">
                  <c:v>317</c:v>
                </c:pt>
                <c:pt idx="114">
                  <c:v>334</c:v>
                </c:pt>
                <c:pt idx="115">
                  <c:v>298</c:v>
                </c:pt>
                <c:pt idx="116">
                  <c:v>375</c:v>
                </c:pt>
                <c:pt idx="117">
                  <c:v>196</c:v>
                </c:pt>
                <c:pt idx="118">
                  <c:v>221</c:v>
                </c:pt>
                <c:pt idx="119">
                  <c:v>269</c:v>
                </c:pt>
                <c:pt idx="120">
                  <c:v>283</c:v>
                </c:pt>
                <c:pt idx="121">
                  <c:v>478</c:v>
                </c:pt>
                <c:pt idx="122">
                  <c:v>301</c:v>
                </c:pt>
                <c:pt idx="123">
                  <c:v>273</c:v>
                </c:pt>
                <c:pt idx="124">
                  <c:v>174</c:v>
                </c:pt>
                <c:pt idx="125">
                  <c:v>225</c:v>
                </c:pt>
                <c:pt idx="126">
                  <c:v>336</c:v>
                </c:pt>
                <c:pt idx="127">
                  <c:v>321</c:v>
                </c:pt>
                <c:pt idx="128">
                  <c:v>329</c:v>
                </c:pt>
                <c:pt idx="129">
                  <c:v>258</c:v>
                </c:pt>
                <c:pt idx="130">
                  <c:v>232</c:v>
                </c:pt>
                <c:pt idx="131">
                  <c:v>215</c:v>
                </c:pt>
                <c:pt idx="132">
                  <c:v>179</c:v>
                </c:pt>
                <c:pt idx="133">
                  <c:v>287</c:v>
                </c:pt>
                <c:pt idx="134">
                  <c:v>252</c:v>
                </c:pt>
                <c:pt idx="135">
                  <c:v>238</c:v>
                </c:pt>
                <c:pt idx="136">
                  <c:v>238</c:v>
                </c:pt>
                <c:pt idx="137">
                  <c:v>190</c:v>
                </c:pt>
                <c:pt idx="138">
                  <c:v>110</c:v>
                </c:pt>
                <c:pt idx="139">
                  <c:v>118</c:v>
                </c:pt>
                <c:pt idx="140">
                  <c:v>213</c:v>
                </c:pt>
                <c:pt idx="141">
                  <c:v>207</c:v>
                </c:pt>
                <c:pt idx="142">
                  <c:v>237</c:v>
                </c:pt>
                <c:pt idx="143">
                  <c:v>188</c:v>
                </c:pt>
                <c:pt idx="144">
                  <c:v>144</c:v>
                </c:pt>
                <c:pt idx="145">
                  <c:v>93</c:v>
                </c:pt>
                <c:pt idx="146">
                  <c:v>87</c:v>
                </c:pt>
                <c:pt idx="147">
                  <c:v>149</c:v>
                </c:pt>
                <c:pt idx="148">
                  <c:v>180</c:v>
                </c:pt>
                <c:pt idx="149">
                  <c:v>148</c:v>
                </c:pt>
                <c:pt idx="150">
                  <c:v>141</c:v>
                </c:pt>
                <c:pt idx="151">
                  <c:v>103</c:v>
                </c:pt>
                <c:pt idx="152">
                  <c:v>76</c:v>
                </c:pt>
                <c:pt idx="153">
                  <c:v>110</c:v>
                </c:pt>
                <c:pt idx="154">
                  <c:v>121</c:v>
                </c:pt>
                <c:pt idx="155">
                  <c:v>137</c:v>
                </c:pt>
                <c:pt idx="156">
                  <c:v>207</c:v>
                </c:pt>
                <c:pt idx="157">
                  <c:v>138</c:v>
                </c:pt>
                <c:pt idx="158">
                  <c:v>74</c:v>
                </c:pt>
                <c:pt idx="159">
                  <c:v>98</c:v>
                </c:pt>
                <c:pt idx="160">
                  <c:v>77</c:v>
                </c:pt>
                <c:pt idx="161">
                  <c:v>153</c:v>
                </c:pt>
                <c:pt idx="162">
                  <c:v>200</c:v>
                </c:pt>
                <c:pt idx="163">
                  <c:v>149</c:v>
                </c:pt>
                <c:pt idx="164">
                  <c:v>112</c:v>
                </c:pt>
                <c:pt idx="165">
                  <c:v>48</c:v>
                </c:pt>
                <c:pt idx="166">
                  <c:v>77</c:v>
                </c:pt>
                <c:pt idx="167">
                  <c:v>116</c:v>
                </c:pt>
                <c:pt idx="168">
                  <c:v>162</c:v>
                </c:pt>
                <c:pt idx="169">
                  <c:v>144</c:v>
                </c:pt>
                <c:pt idx="170">
                  <c:v>130</c:v>
                </c:pt>
                <c:pt idx="171">
                  <c:v>123</c:v>
                </c:pt>
                <c:pt idx="172">
                  <c:v>58</c:v>
                </c:pt>
                <c:pt idx="173">
                  <c:v>59</c:v>
                </c:pt>
                <c:pt idx="174">
                  <c:v>128</c:v>
                </c:pt>
                <c:pt idx="175">
                  <c:v>212</c:v>
                </c:pt>
                <c:pt idx="176">
                  <c:v>194</c:v>
                </c:pt>
                <c:pt idx="177">
                  <c:v>162</c:v>
                </c:pt>
                <c:pt idx="178">
                  <c:v>170</c:v>
                </c:pt>
                <c:pt idx="179">
                  <c:v>126</c:v>
                </c:pt>
                <c:pt idx="180">
                  <c:v>126</c:v>
                </c:pt>
                <c:pt idx="181">
                  <c:v>149</c:v>
                </c:pt>
                <c:pt idx="182">
                  <c:v>184</c:v>
                </c:pt>
                <c:pt idx="183">
                  <c:v>194</c:v>
                </c:pt>
                <c:pt idx="184">
                  <c:v>194</c:v>
                </c:pt>
                <c:pt idx="185">
                  <c:v>256</c:v>
                </c:pt>
                <c:pt idx="186">
                  <c:v>137</c:v>
                </c:pt>
                <c:pt idx="187">
                  <c:v>112</c:v>
                </c:pt>
                <c:pt idx="188">
                  <c:v>243</c:v>
                </c:pt>
                <c:pt idx="189">
                  <c:v>281</c:v>
                </c:pt>
                <c:pt idx="190">
                  <c:v>241</c:v>
                </c:pt>
                <c:pt idx="191">
                  <c:v>377</c:v>
                </c:pt>
                <c:pt idx="192">
                  <c:v>234</c:v>
                </c:pt>
                <c:pt idx="193">
                  <c:v>313</c:v>
                </c:pt>
                <c:pt idx="194">
                  <c:v>319</c:v>
                </c:pt>
                <c:pt idx="195">
                  <c:v>249</c:v>
                </c:pt>
                <c:pt idx="196">
                  <c:v>310</c:v>
                </c:pt>
                <c:pt idx="197">
                  <c:v>380</c:v>
                </c:pt>
                <c:pt idx="198">
                  <c:v>469</c:v>
                </c:pt>
                <c:pt idx="199">
                  <c:v>427</c:v>
                </c:pt>
                <c:pt idx="200">
                  <c:v>202</c:v>
                </c:pt>
                <c:pt idx="201">
                  <c:v>379</c:v>
                </c:pt>
                <c:pt idx="202">
                  <c:v>221</c:v>
                </c:pt>
                <c:pt idx="203">
                  <c:v>456</c:v>
                </c:pt>
                <c:pt idx="204">
                  <c:v>378</c:v>
                </c:pt>
                <c:pt idx="205">
                  <c:v>477</c:v>
                </c:pt>
                <c:pt idx="206">
                  <c:v>479</c:v>
                </c:pt>
                <c:pt idx="207">
                  <c:v>291</c:v>
                </c:pt>
                <c:pt idx="208">
                  <c:v>209</c:v>
                </c:pt>
                <c:pt idx="209">
                  <c:v>416</c:v>
                </c:pt>
                <c:pt idx="210">
                  <c:v>417</c:v>
                </c:pt>
                <c:pt idx="211">
                  <c:v>410</c:v>
                </c:pt>
                <c:pt idx="212">
                  <c:v>402</c:v>
                </c:pt>
                <c:pt idx="213">
                  <c:v>447</c:v>
                </c:pt>
                <c:pt idx="214">
                  <c:v>339</c:v>
                </c:pt>
                <c:pt idx="215">
                  <c:v>315</c:v>
                </c:pt>
                <c:pt idx="216">
                  <c:v>169</c:v>
                </c:pt>
                <c:pt idx="217">
                  <c:v>484</c:v>
                </c:pt>
                <c:pt idx="218">
                  <c:v>506</c:v>
                </c:pt>
                <c:pt idx="219">
                  <c:v>559</c:v>
                </c:pt>
                <c:pt idx="220">
                  <c:v>569</c:v>
                </c:pt>
                <c:pt idx="221">
                  <c:v>320</c:v>
                </c:pt>
                <c:pt idx="222">
                  <c:v>562</c:v>
                </c:pt>
                <c:pt idx="223">
                  <c:v>373</c:v>
                </c:pt>
                <c:pt idx="224">
                  <c:v>793</c:v>
                </c:pt>
                <c:pt idx="225">
                  <c:v>733</c:v>
                </c:pt>
                <c:pt idx="226">
                  <c:v>706</c:v>
                </c:pt>
                <c:pt idx="227">
                  <c:v>752</c:v>
                </c:pt>
                <c:pt idx="228">
                  <c:v>396</c:v>
                </c:pt>
                <c:pt idx="229">
                  <c:v>706</c:v>
                </c:pt>
                <c:pt idx="230">
                  <c:v>504</c:v>
                </c:pt>
                <c:pt idx="231">
                  <c:v>796</c:v>
                </c:pt>
                <c:pt idx="232">
                  <c:v>912</c:v>
                </c:pt>
                <c:pt idx="233">
                  <c:v>929</c:v>
                </c:pt>
                <c:pt idx="234">
                  <c:v>1027</c:v>
                </c:pt>
                <c:pt idx="235">
                  <c:v>531</c:v>
                </c:pt>
                <c:pt idx="236">
                  <c:v>562</c:v>
                </c:pt>
                <c:pt idx="237">
                  <c:v>981</c:v>
                </c:pt>
                <c:pt idx="238">
                  <c:v>1079</c:v>
                </c:pt>
                <c:pt idx="239">
                  <c:v>1089</c:v>
                </c:pt>
                <c:pt idx="240">
                  <c:v>1276</c:v>
                </c:pt>
                <c:pt idx="241">
                  <c:v>1358</c:v>
                </c:pt>
                <c:pt idx="242">
                  <c:v>859</c:v>
                </c:pt>
                <c:pt idx="243">
                  <c:v>768</c:v>
                </c:pt>
                <c:pt idx="244">
                  <c:v>693</c:v>
                </c:pt>
                <c:pt idx="245">
                  <c:v>1892</c:v>
                </c:pt>
                <c:pt idx="246">
                  <c:v>1253</c:v>
                </c:pt>
                <c:pt idx="247">
                  <c:v>1359</c:v>
                </c:pt>
                <c:pt idx="248">
                  <c:v>1577</c:v>
                </c:pt>
                <c:pt idx="249">
                  <c:v>944</c:v>
                </c:pt>
                <c:pt idx="250">
                  <c:v>1140</c:v>
                </c:pt>
                <c:pt idx="251">
                  <c:v>709</c:v>
                </c:pt>
                <c:pt idx="252">
                  <c:v>1188</c:v>
                </c:pt>
                <c:pt idx="253">
                  <c:v>1344</c:v>
                </c:pt>
                <c:pt idx="254">
                  <c:v>1693</c:v>
                </c:pt>
                <c:pt idx="255">
                  <c:v>1501</c:v>
                </c:pt>
                <c:pt idx="256">
                  <c:v>1104</c:v>
                </c:pt>
                <c:pt idx="257">
                  <c:v>1344</c:v>
                </c:pt>
                <c:pt idx="258">
                  <c:v>827</c:v>
                </c:pt>
                <c:pt idx="259">
                  <c:v>1601</c:v>
                </c:pt>
                <c:pt idx="260">
                  <c:v>1531</c:v>
                </c:pt>
                <c:pt idx="261">
                  <c:v>1762</c:v>
                </c:pt>
                <c:pt idx="262">
                  <c:v>1531</c:v>
                </c:pt>
                <c:pt idx="263">
                  <c:v>845</c:v>
                </c:pt>
                <c:pt idx="264">
                  <c:v>1037</c:v>
                </c:pt>
                <c:pt idx="265">
                  <c:v>1002</c:v>
                </c:pt>
                <c:pt idx="266">
                  <c:v>1164</c:v>
                </c:pt>
                <c:pt idx="267">
                  <c:v>1720</c:v>
                </c:pt>
                <c:pt idx="268">
                  <c:v>1345</c:v>
                </c:pt>
                <c:pt idx="269">
                  <c:v>1279</c:v>
                </c:pt>
                <c:pt idx="270">
                  <c:v>975</c:v>
                </c:pt>
                <c:pt idx="271">
                  <c:v>814</c:v>
                </c:pt>
                <c:pt idx="272">
                  <c:v>595</c:v>
                </c:pt>
                <c:pt idx="273">
                  <c:v>926</c:v>
                </c:pt>
                <c:pt idx="274">
                  <c:v>992</c:v>
                </c:pt>
                <c:pt idx="275">
                  <c:v>1491</c:v>
                </c:pt>
                <c:pt idx="276">
                  <c:v>1495</c:v>
                </c:pt>
                <c:pt idx="277">
                  <c:v>744</c:v>
                </c:pt>
                <c:pt idx="278">
                  <c:v>890</c:v>
                </c:pt>
                <c:pt idx="279">
                  <c:v>777</c:v>
                </c:pt>
                <c:pt idx="280">
                  <c:v>1137</c:v>
                </c:pt>
                <c:pt idx="281">
                  <c:v>994</c:v>
                </c:pt>
                <c:pt idx="282">
                  <c:v>1636</c:v>
                </c:pt>
                <c:pt idx="283">
                  <c:v>1307</c:v>
                </c:pt>
                <c:pt idx="284">
                  <c:v>1094</c:v>
                </c:pt>
                <c:pt idx="285">
                  <c:v>750</c:v>
                </c:pt>
                <c:pt idx="286">
                  <c:v>729</c:v>
                </c:pt>
                <c:pt idx="287">
                  <c:v>1337</c:v>
                </c:pt>
                <c:pt idx="288">
                  <c:v>1269</c:v>
                </c:pt>
                <c:pt idx="289">
                  <c:v>1304</c:v>
                </c:pt>
                <c:pt idx="290">
                  <c:v>1190</c:v>
                </c:pt>
                <c:pt idx="291">
                  <c:v>962</c:v>
                </c:pt>
                <c:pt idx="292">
                  <c:v>694</c:v>
                </c:pt>
                <c:pt idx="293">
                  <c:v>676</c:v>
                </c:pt>
                <c:pt idx="294">
                  <c:v>1451</c:v>
                </c:pt>
                <c:pt idx="295">
                  <c:v>1239</c:v>
                </c:pt>
                <c:pt idx="296">
                  <c:v>1442</c:v>
                </c:pt>
                <c:pt idx="297">
                  <c:v>415</c:v>
                </c:pt>
                <c:pt idx="298">
                  <c:v>470</c:v>
                </c:pt>
                <c:pt idx="299">
                  <c:v>655</c:v>
                </c:pt>
                <c:pt idx="300">
                  <c:v>977</c:v>
                </c:pt>
                <c:pt idx="301">
                  <c:v>2086</c:v>
                </c:pt>
                <c:pt idx="302">
                  <c:v>2781</c:v>
                </c:pt>
                <c:pt idx="303">
                  <c:v>2099</c:v>
                </c:pt>
                <c:pt idx="304">
                  <c:v>1349</c:v>
                </c:pt>
                <c:pt idx="305">
                  <c:v>1260</c:v>
                </c:pt>
                <c:pt idx="306">
                  <c:v>1393</c:v>
                </c:pt>
                <c:pt idx="307">
                  <c:v>1536</c:v>
                </c:pt>
                <c:pt idx="308">
                  <c:v>3316</c:v>
                </c:pt>
                <c:pt idx="309">
                  <c:v>3467</c:v>
                </c:pt>
                <c:pt idx="310">
                  <c:v>4258</c:v>
                </c:pt>
                <c:pt idx="311">
                  <c:v>3010</c:v>
                </c:pt>
                <c:pt idx="312">
                  <c:v>2707</c:v>
                </c:pt>
                <c:pt idx="313">
                  <c:v>2163</c:v>
                </c:pt>
                <c:pt idx="314">
                  <c:v>3158</c:v>
                </c:pt>
                <c:pt idx="315">
                  <c:v>3768</c:v>
                </c:pt>
                <c:pt idx="316">
                  <c:v>4055</c:v>
                </c:pt>
                <c:pt idx="317">
                  <c:v>4353</c:v>
                </c:pt>
                <c:pt idx="318">
                  <c:v>4049</c:v>
                </c:pt>
                <c:pt idx="319">
                  <c:v>4106</c:v>
                </c:pt>
                <c:pt idx="320">
                  <c:v>2699</c:v>
                </c:pt>
                <c:pt idx="321">
                  <c:v>4897</c:v>
                </c:pt>
                <c:pt idx="322">
                  <c:v>5523</c:v>
                </c:pt>
                <c:pt idx="323">
                  <c:v>5379</c:v>
                </c:pt>
                <c:pt idx="324">
                  <c:v>5992</c:v>
                </c:pt>
                <c:pt idx="325">
                  <c:v>6210</c:v>
                </c:pt>
                <c:pt idx="326">
                  <c:v>4119</c:v>
                </c:pt>
                <c:pt idx="327">
                  <c:v>3081</c:v>
                </c:pt>
                <c:pt idx="328">
                  <c:v>5812</c:v>
                </c:pt>
                <c:pt idx="329">
                  <c:v>8230</c:v>
                </c:pt>
                <c:pt idx="330">
                  <c:v>7443</c:v>
                </c:pt>
                <c:pt idx="331">
                  <c:v>6973</c:v>
                </c:pt>
                <c:pt idx="332">
                  <c:v>5902</c:v>
                </c:pt>
                <c:pt idx="333">
                  <c:v>4749</c:v>
                </c:pt>
                <c:pt idx="334">
                  <c:v>3393</c:v>
                </c:pt>
                <c:pt idx="335">
                  <c:v>2468</c:v>
                </c:pt>
                <c:pt idx="336">
                  <c:v>4481</c:v>
                </c:pt>
                <c:pt idx="337">
                  <c:v>3929</c:v>
                </c:pt>
                <c:pt idx="338">
                  <c:v>3610</c:v>
                </c:pt>
                <c:pt idx="339">
                  <c:v>3342</c:v>
                </c:pt>
                <c:pt idx="340">
                  <c:v>1397</c:v>
                </c:pt>
                <c:pt idx="341">
                  <c:v>1745</c:v>
                </c:pt>
                <c:pt idx="342">
                  <c:v>1202</c:v>
                </c:pt>
                <c:pt idx="343">
                  <c:v>2202</c:v>
                </c:pt>
                <c:pt idx="344">
                  <c:v>1810</c:v>
                </c:pt>
                <c:pt idx="345">
                  <c:v>1371</c:v>
                </c:pt>
                <c:pt idx="346">
                  <c:v>1395</c:v>
                </c:pt>
                <c:pt idx="347">
                  <c:v>709</c:v>
                </c:pt>
                <c:pt idx="348">
                  <c:v>771</c:v>
                </c:pt>
                <c:pt idx="349">
                  <c:v>616</c:v>
                </c:pt>
                <c:pt idx="350">
                  <c:v>1217</c:v>
                </c:pt>
                <c:pt idx="351">
                  <c:v>970</c:v>
                </c:pt>
                <c:pt idx="352">
                  <c:v>946</c:v>
                </c:pt>
                <c:pt idx="353">
                  <c:v>764</c:v>
                </c:pt>
                <c:pt idx="354">
                  <c:v>476</c:v>
                </c:pt>
                <c:pt idx="355">
                  <c:v>267</c:v>
                </c:pt>
                <c:pt idx="356">
                  <c:v>498</c:v>
                </c:pt>
                <c:pt idx="357">
                  <c:v>779</c:v>
                </c:pt>
                <c:pt idx="358">
                  <c:v>567</c:v>
                </c:pt>
                <c:pt idx="359">
                  <c:v>436</c:v>
                </c:pt>
                <c:pt idx="360">
                  <c:v>521</c:v>
                </c:pt>
                <c:pt idx="361">
                  <c:v>252</c:v>
                </c:pt>
                <c:pt idx="362">
                  <c:v>234</c:v>
                </c:pt>
                <c:pt idx="363">
                  <c:v>272</c:v>
                </c:pt>
                <c:pt idx="364">
                  <c:v>438</c:v>
                </c:pt>
                <c:pt idx="365">
                  <c:v>381</c:v>
                </c:pt>
                <c:pt idx="366">
                  <c:v>440</c:v>
                </c:pt>
                <c:pt idx="367">
                  <c:v>335</c:v>
                </c:pt>
                <c:pt idx="368">
                  <c:v>182</c:v>
                </c:pt>
                <c:pt idx="369">
                  <c:v>164</c:v>
                </c:pt>
                <c:pt idx="370">
                  <c:v>289</c:v>
                </c:pt>
                <c:pt idx="371">
                  <c:v>287</c:v>
                </c:pt>
                <c:pt idx="372">
                  <c:v>288</c:v>
                </c:pt>
                <c:pt idx="373">
                  <c:v>231</c:v>
                </c:pt>
                <c:pt idx="374">
                  <c:v>215</c:v>
                </c:pt>
                <c:pt idx="375">
                  <c:v>243</c:v>
                </c:pt>
                <c:pt idx="376">
                  <c:v>91</c:v>
                </c:pt>
                <c:pt idx="377">
                  <c:v>149</c:v>
                </c:pt>
                <c:pt idx="378">
                  <c:v>261</c:v>
                </c:pt>
                <c:pt idx="379">
                  <c:v>235</c:v>
                </c:pt>
                <c:pt idx="380">
                  <c:v>226</c:v>
                </c:pt>
                <c:pt idx="381">
                  <c:v>184</c:v>
                </c:pt>
                <c:pt idx="382">
                  <c:v>153</c:v>
                </c:pt>
                <c:pt idx="383">
                  <c:v>90</c:v>
                </c:pt>
                <c:pt idx="384">
                  <c:v>162</c:v>
                </c:pt>
                <c:pt idx="385">
                  <c:v>252</c:v>
                </c:pt>
                <c:pt idx="386">
                  <c:v>184</c:v>
                </c:pt>
                <c:pt idx="387">
                  <c:v>216</c:v>
                </c:pt>
                <c:pt idx="388">
                  <c:v>169</c:v>
                </c:pt>
                <c:pt idx="389">
                  <c:v>113</c:v>
                </c:pt>
                <c:pt idx="390">
                  <c:v>142</c:v>
                </c:pt>
                <c:pt idx="391">
                  <c:v>149</c:v>
                </c:pt>
                <c:pt idx="392">
                  <c:v>288</c:v>
                </c:pt>
                <c:pt idx="393">
                  <c:v>274</c:v>
                </c:pt>
                <c:pt idx="394">
                  <c:v>219</c:v>
                </c:pt>
                <c:pt idx="395">
                  <c:v>98</c:v>
                </c:pt>
                <c:pt idx="396">
                  <c:v>117</c:v>
                </c:pt>
                <c:pt idx="397">
                  <c:v>65</c:v>
                </c:pt>
                <c:pt idx="398">
                  <c:v>319</c:v>
                </c:pt>
                <c:pt idx="399">
                  <c:v>268</c:v>
                </c:pt>
                <c:pt idx="400">
                  <c:v>226</c:v>
                </c:pt>
                <c:pt idx="401">
                  <c:v>242</c:v>
                </c:pt>
                <c:pt idx="402">
                  <c:v>157</c:v>
                </c:pt>
                <c:pt idx="403">
                  <c:v>199</c:v>
                </c:pt>
                <c:pt idx="404">
                  <c:v>59</c:v>
                </c:pt>
                <c:pt idx="405">
                  <c:v>143</c:v>
                </c:pt>
                <c:pt idx="406">
                  <c:v>203</c:v>
                </c:pt>
                <c:pt idx="407">
                  <c:v>196</c:v>
                </c:pt>
                <c:pt idx="408">
                  <c:v>195</c:v>
                </c:pt>
                <c:pt idx="409">
                  <c:v>203</c:v>
                </c:pt>
                <c:pt idx="410">
                  <c:v>112</c:v>
                </c:pt>
                <c:pt idx="411">
                  <c:v>61</c:v>
                </c:pt>
                <c:pt idx="412">
                  <c:v>163</c:v>
                </c:pt>
                <c:pt idx="413">
                  <c:v>194</c:v>
                </c:pt>
                <c:pt idx="414">
                  <c:v>206</c:v>
                </c:pt>
                <c:pt idx="415">
                  <c:v>138</c:v>
                </c:pt>
                <c:pt idx="416">
                  <c:v>221</c:v>
                </c:pt>
                <c:pt idx="417">
                  <c:v>138</c:v>
                </c:pt>
                <c:pt idx="418">
                  <c:v>42</c:v>
                </c:pt>
                <c:pt idx="419">
                  <c:v>88</c:v>
                </c:pt>
                <c:pt idx="420">
                  <c:v>196</c:v>
                </c:pt>
                <c:pt idx="421">
                  <c:v>146</c:v>
                </c:pt>
                <c:pt idx="422">
                  <c:v>150</c:v>
                </c:pt>
                <c:pt idx="423">
                  <c:v>169</c:v>
                </c:pt>
                <c:pt idx="424">
                  <c:v>82</c:v>
                </c:pt>
                <c:pt idx="425">
                  <c:v>50</c:v>
                </c:pt>
                <c:pt idx="426">
                  <c:v>100</c:v>
                </c:pt>
                <c:pt idx="427">
                  <c:v>114</c:v>
                </c:pt>
                <c:pt idx="428">
                  <c:v>125</c:v>
                </c:pt>
                <c:pt idx="429">
                  <c:v>136</c:v>
                </c:pt>
                <c:pt idx="430">
                  <c:v>112</c:v>
                </c:pt>
                <c:pt idx="431">
                  <c:v>112</c:v>
                </c:pt>
                <c:pt idx="432">
                  <c:v>38</c:v>
                </c:pt>
                <c:pt idx="433">
                  <c:v>100</c:v>
                </c:pt>
                <c:pt idx="434">
                  <c:v>166</c:v>
                </c:pt>
                <c:pt idx="435">
                  <c:v>137</c:v>
                </c:pt>
                <c:pt idx="436">
                  <c:v>161</c:v>
                </c:pt>
                <c:pt idx="437">
                  <c:v>168</c:v>
                </c:pt>
                <c:pt idx="438">
                  <c:v>86</c:v>
                </c:pt>
                <c:pt idx="439">
                  <c:v>92</c:v>
                </c:pt>
                <c:pt idx="440">
                  <c:v>171</c:v>
                </c:pt>
                <c:pt idx="441">
                  <c:v>254</c:v>
                </c:pt>
                <c:pt idx="442">
                  <c:v>200</c:v>
                </c:pt>
                <c:pt idx="443">
                  <c:v>283</c:v>
                </c:pt>
                <c:pt idx="444">
                  <c:v>199</c:v>
                </c:pt>
                <c:pt idx="445">
                  <c:v>167</c:v>
                </c:pt>
                <c:pt idx="446">
                  <c:v>99</c:v>
                </c:pt>
                <c:pt idx="447">
                  <c:v>179</c:v>
                </c:pt>
                <c:pt idx="448">
                  <c:v>281</c:v>
                </c:pt>
                <c:pt idx="449">
                  <c:v>268</c:v>
                </c:pt>
                <c:pt idx="450">
                  <c:v>310</c:v>
                </c:pt>
                <c:pt idx="451">
                  <c:v>330</c:v>
                </c:pt>
                <c:pt idx="452">
                  <c:v>185</c:v>
                </c:pt>
                <c:pt idx="453">
                  <c:v>242</c:v>
                </c:pt>
                <c:pt idx="454">
                  <c:v>255</c:v>
                </c:pt>
                <c:pt idx="455">
                  <c:v>378</c:v>
                </c:pt>
                <c:pt idx="456">
                  <c:v>388</c:v>
                </c:pt>
                <c:pt idx="457">
                  <c:v>217</c:v>
                </c:pt>
                <c:pt idx="458">
                  <c:v>348</c:v>
                </c:pt>
                <c:pt idx="459">
                  <c:v>344</c:v>
                </c:pt>
                <c:pt idx="460">
                  <c:v>204</c:v>
                </c:pt>
                <c:pt idx="461">
                  <c:v>356</c:v>
                </c:pt>
                <c:pt idx="462">
                  <c:v>592</c:v>
                </c:pt>
                <c:pt idx="463">
                  <c:v>557</c:v>
                </c:pt>
                <c:pt idx="464">
                  <c:v>270</c:v>
                </c:pt>
                <c:pt idx="465">
                  <c:v>480</c:v>
                </c:pt>
                <c:pt idx="466">
                  <c:v>450</c:v>
                </c:pt>
                <c:pt idx="467">
                  <c:v>403</c:v>
                </c:pt>
                <c:pt idx="468">
                  <c:v>643</c:v>
                </c:pt>
                <c:pt idx="469">
                  <c:v>932</c:v>
                </c:pt>
                <c:pt idx="470">
                  <c:v>822</c:v>
                </c:pt>
                <c:pt idx="471">
                  <c:v>860</c:v>
                </c:pt>
                <c:pt idx="472">
                  <c:v>766</c:v>
                </c:pt>
                <c:pt idx="473">
                  <c:v>648</c:v>
                </c:pt>
                <c:pt idx="474">
                  <c:v>481</c:v>
                </c:pt>
                <c:pt idx="475">
                  <c:v>673</c:v>
                </c:pt>
                <c:pt idx="476">
                  <c:v>971</c:v>
                </c:pt>
                <c:pt idx="477">
                  <c:v>1050</c:v>
                </c:pt>
                <c:pt idx="478">
                  <c:v>1051</c:v>
                </c:pt>
                <c:pt idx="479">
                  <c:v>1041</c:v>
                </c:pt>
                <c:pt idx="480">
                  <c:v>954</c:v>
                </c:pt>
                <c:pt idx="481">
                  <c:v>515</c:v>
                </c:pt>
                <c:pt idx="482">
                  <c:v>969</c:v>
                </c:pt>
                <c:pt idx="483">
                  <c:v>1346</c:v>
                </c:pt>
                <c:pt idx="484">
                  <c:v>1347</c:v>
                </c:pt>
                <c:pt idx="485">
                  <c:v>1374</c:v>
                </c:pt>
                <c:pt idx="486">
                  <c:v>1371</c:v>
                </c:pt>
                <c:pt idx="487">
                  <c:v>929</c:v>
                </c:pt>
                <c:pt idx="488">
                  <c:v>807</c:v>
                </c:pt>
                <c:pt idx="489">
                  <c:v>1159</c:v>
                </c:pt>
                <c:pt idx="490">
                  <c:v>1731</c:v>
                </c:pt>
                <c:pt idx="491">
                  <c:v>1588</c:v>
                </c:pt>
                <c:pt idx="492">
                  <c:v>1490</c:v>
                </c:pt>
                <c:pt idx="493">
                  <c:v>1415</c:v>
                </c:pt>
                <c:pt idx="494">
                  <c:v>1062</c:v>
                </c:pt>
                <c:pt idx="495">
                  <c:v>864</c:v>
                </c:pt>
                <c:pt idx="496">
                  <c:v>1168</c:v>
                </c:pt>
                <c:pt idx="497">
                  <c:v>1917</c:v>
                </c:pt>
                <c:pt idx="498">
                  <c:v>1521</c:v>
                </c:pt>
                <c:pt idx="499">
                  <c:v>1459</c:v>
                </c:pt>
                <c:pt idx="500">
                  <c:v>1591</c:v>
                </c:pt>
                <c:pt idx="501">
                  <c:v>1273</c:v>
                </c:pt>
                <c:pt idx="502">
                  <c:v>626</c:v>
                </c:pt>
                <c:pt idx="503">
                  <c:v>1202</c:v>
                </c:pt>
                <c:pt idx="504">
                  <c:v>1755</c:v>
                </c:pt>
                <c:pt idx="505">
                  <c:v>1607</c:v>
                </c:pt>
                <c:pt idx="506">
                  <c:v>1461</c:v>
                </c:pt>
                <c:pt idx="507">
                  <c:v>1282</c:v>
                </c:pt>
                <c:pt idx="508">
                  <c:v>1058</c:v>
                </c:pt>
                <c:pt idx="509">
                  <c:v>527</c:v>
                </c:pt>
                <c:pt idx="510">
                  <c:v>838</c:v>
                </c:pt>
                <c:pt idx="511">
                  <c:v>1346</c:v>
                </c:pt>
                <c:pt idx="512">
                  <c:v>1147</c:v>
                </c:pt>
                <c:pt idx="513">
                  <c:v>929</c:v>
                </c:pt>
                <c:pt idx="514">
                  <c:v>962</c:v>
                </c:pt>
                <c:pt idx="515">
                  <c:v>765</c:v>
                </c:pt>
                <c:pt idx="516">
                  <c:v>450</c:v>
                </c:pt>
                <c:pt idx="517">
                  <c:v>810</c:v>
                </c:pt>
                <c:pt idx="518">
                  <c:v>1281</c:v>
                </c:pt>
                <c:pt idx="519">
                  <c:v>957</c:v>
                </c:pt>
                <c:pt idx="520">
                  <c:v>1010</c:v>
                </c:pt>
                <c:pt idx="521">
                  <c:v>1081</c:v>
                </c:pt>
                <c:pt idx="522">
                  <c:v>752</c:v>
                </c:pt>
                <c:pt idx="523">
                  <c:v>376</c:v>
                </c:pt>
                <c:pt idx="524">
                  <c:v>767</c:v>
                </c:pt>
                <c:pt idx="525">
                  <c:v>1142</c:v>
                </c:pt>
                <c:pt idx="526">
                  <c:v>1054</c:v>
                </c:pt>
                <c:pt idx="527">
                  <c:v>1009</c:v>
                </c:pt>
                <c:pt idx="528">
                  <c:v>909</c:v>
                </c:pt>
                <c:pt idx="529">
                  <c:v>822</c:v>
                </c:pt>
                <c:pt idx="530">
                  <c:v>415</c:v>
                </c:pt>
                <c:pt idx="531">
                  <c:v>747</c:v>
                </c:pt>
                <c:pt idx="532">
                  <c:v>1151</c:v>
                </c:pt>
                <c:pt idx="533">
                  <c:v>813</c:v>
                </c:pt>
                <c:pt idx="534">
                  <c:v>847</c:v>
                </c:pt>
                <c:pt idx="535">
                  <c:v>904</c:v>
                </c:pt>
                <c:pt idx="536">
                  <c:v>666</c:v>
                </c:pt>
                <c:pt idx="537">
                  <c:v>333</c:v>
                </c:pt>
                <c:pt idx="538">
                  <c:v>698</c:v>
                </c:pt>
                <c:pt idx="539">
                  <c:v>973</c:v>
                </c:pt>
                <c:pt idx="540">
                  <c:v>830</c:v>
                </c:pt>
                <c:pt idx="541">
                  <c:v>789</c:v>
                </c:pt>
                <c:pt idx="542">
                  <c:v>753</c:v>
                </c:pt>
                <c:pt idx="543">
                  <c:v>505</c:v>
                </c:pt>
                <c:pt idx="544">
                  <c:v>286</c:v>
                </c:pt>
                <c:pt idx="545">
                  <c:v>639</c:v>
                </c:pt>
                <c:pt idx="546">
                  <c:v>584</c:v>
                </c:pt>
                <c:pt idx="547">
                  <c:v>986</c:v>
                </c:pt>
                <c:pt idx="548">
                  <c:v>602</c:v>
                </c:pt>
                <c:pt idx="549">
                  <c:v>653</c:v>
                </c:pt>
                <c:pt idx="550">
                  <c:v>377</c:v>
                </c:pt>
                <c:pt idx="551">
                  <c:v>188</c:v>
                </c:pt>
                <c:pt idx="552">
                  <c:v>352</c:v>
                </c:pt>
                <c:pt idx="553">
                  <c:v>675</c:v>
                </c:pt>
                <c:pt idx="554">
                  <c:v>515</c:v>
                </c:pt>
                <c:pt idx="555">
                  <c:v>430</c:v>
                </c:pt>
                <c:pt idx="556">
                  <c:v>493</c:v>
                </c:pt>
                <c:pt idx="557">
                  <c:v>330</c:v>
                </c:pt>
                <c:pt idx="558">
                  <c:v>166</c:v>
                </c:pt>
                <c:pt idx="559">
                  <c:v>318</c:v>
                </c:pt>
                <c:pt idx="560">
                  <c:v>474</c:v>
                </c:pt>
                <c:pt idx="561">
                  <c:v>341</c:v>
                </c:pt>
                <c:pt idx="562">
                  <c:v>390</c:v>
                </c:pt>
                <c:pt idx="563">
                  <c:v>343</c:v>
                </c:pt>
                <c:pt idx="564">
                  <c:v>227</c:v>
                </c:pt>
                <c:pt idx="565">
                  <c:v>116</c:v>
                </c:pt>
                <c:pt idx="566">
                  <c:v>254</c:v>
                </c:pt>
                <c:pt idx="567">
                  <c:v>324</c:v>
                </c:pt>
                <c:pt idx="568">
                  <c:v>331</c:v>
                </c:pt>
                <c:pt idx="569">
                  <c:v>276</c:v>
                </c:pt>
                <c:pt idx="570">
                  <c:v>272</c:v>
                </c:pt>
                <c:pt idx="571">
                  <c:v>231</c:v>
                </c:pt>
                <c:pt idx="572">
                  <c:v>81</c:v>
                </c:pt>
                <c:pt idx="573">
                  <c:v>197</c:v>
                </c:pt>
                <c:pt idx="574">
                  <c:v>288</c:v>
                </c:pt>
                <c:pt idx="575">
                  <c:v>279</c:v>
                </c:pt>
                <c:pt idx="576">
                  <c:v>203</c:v>
                </c:pt>
                <c:pt idx="577">
                  <c:v>233</c:v>
                </c:pt>
                <c:pt idx="578">
                  <c:v>184</c:v>
                </c:pt>
                <c:pt idx="579">
                  <c:v>57</c:v>
                </c:pt>
                <c:pt idx="580">
                  <c:v>191</c:v>
                </c:pt>
                <c:pt idx="581">
                  <c:v>162</c:v>
                </c:pt>
                <c:pt idx="582">
                  <c:v>192</c:v>
                </c:pt>
                <c:pt idx="583">
                  <c:v>287</c:v>
                </c:pt>
                <c:pt idx="584">
                  <c:v>260</c:v>
                </c:pt>
                <c:pt idx="585">
                  <c:v>177</c:v>
                </c:pt>
                <c:pt idx="586">
                  <c:v>122</c:v>
                </c:pt>
                <c:pt idx="587">
                  <c:v>308</c:v>
                </c:pt>
                <c:pt idx="588">
                  <c:v>309</c:v>
                </c:pt>
                <c:pt idx="589">
                  <c:v>268</c:v>
                </c:pt>
                <c:pt idx="590">
                  <c:v>241</c:v>
                </c:pt>
                <c:pt idx="591">
                  <c:v>253</c:v>
                </c:pt>
                <c:pt idx="592">
                  <c:v>173</c:v>
                </c:pt>
                <c:pt idx="59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0F-4319-8665-64A5B4203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35303824"/>
        <c:axId val="-1735297840"/>
      </c:barChart>
      <c:dateAx>
        <c:axId val="-173530382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5297840"/>
        <c:crosses val="autoZero"/>
        <c:auto val="1"/>
        <c:lblOffset val="100"/>
        <c:baseTimeUnit val="days"/>
      </c:dateAx>
      <c:valAx>
        <c:axId val="-173529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PT" dirty="0"/>
                  <a:t>Número de Novos Casos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530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Internados_input!$A$22</c:f>
              <c:strCache>
                <c:ptCount val="1"/>
                <c:pt idx="0">
                  <c:v>Número de Internados 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Internados_input!$B$7:$KBV$7</c:f>
              <c:numCache>
                <c:formatCode>m/d/yyyy</c:formatCode>
                <c:ptCount val="7509"/>
                <c:pt idx="0">
                  <c:v>43922</c:v>
                </c:pt>
                <c:pt idx="1">
                  <c:v>43923</c:v>
                </c:pt>
                <c:pt idx="2">
                  <c:v>43924</c:v>
                </c:pt>
                <c:pt idx="3">
                  <c:v>43925</c:v>
                </c:pt>
                <c:pt idx="4">
                  <c:v>43926</c:v>
                </c:pt>
                <c:pt idx="5">
                  <c:v>43927</c:v>
                </c:pt>
                <c:pt idx="6">
                  <c:v>43928</c:v>
                </c:pt>
                <c:pt idx="7">
                  <c:v>43929</c:v>
                </c:pt>
                <c:pt idx="8">
                  <c:v>43930</c:v>
                </c:pt>
                <c:pt idx="9">
                  <c:v>43931</c:v>
                </c:pt>
                <c:pt idx="10">
                  <c:v>43932</c:v>
                </c:pt>
                <c:pt idx="11">
                  <c:v>43933</c:v>
                </c:pt>
                <c:pt idx="12">
                  <c:v>43952</c:v>
                </c:pt>
                <c:pt idx="13">
                  <c:v>43953</c:v>
                </c:pt>
                <c:pt idx="14">
                  <c:v>43954</c:v>
                </c:pt>
                <c:pt idx="15">
                  <c:v>43955</c:v>
                </c:pt>
                <c:pt idx="16">
                  <c:v>43956</c:v>
                </c:pt>
                <c:pt idx="17">
                  <c:v>43957</c:v>
                </c:pt>
                <c:pt idx="18">
                  <c:v>43958</c:v>
                </c:pt>
                <c:pt idx="19">
                  <c:v>43959</c:v>
                </c:pt>
                <c:pt idx="20">
                  <c:v>43960</c:v>
                </c:pt>
                <c:pt idx="21">
                  <c:v>43961</c:v>
                </c:pt>
                <c:pt idx="22">
                  <c:v>43962</c:v>
                </c:pt>
                <c:pt idx="23">
                  <c:v>43963</c:v>
                </c:pt>
                <c:pt idx="24">
                  <c:v>43983</c:v>
                </c:pt>
                <c:pt idx="25">
                  <c:v>43984</c:v>
                </c:pt>
                <c:pt idx="26">
                  <c:v>43985</c:v>
                </c:pt>
                <c:pt idx="27">
                  <c:v>43986</c:v>
                </c:pt>
                <c:pt idx="28">
                  <c:v>43987</c:v>
                </c:pt>
                <c:pt idx="29">
                  <c:v>43988</c:v>
                </c:pt>
                <c:pt idx="30">
                  <c:v>43989</c:v>
                </c:pt>
                <c:pt idx="31">
                  <c:v>43990</c:v>
                </c:pt>
                <c:pt idx="32">
                  <c:v>43991</c:v>
                </c:pt>
                <c:pt idx="33">
                  <c:v>43992</c:v>
                </c:pt>
                <c:pt idx="34">
                  <c:v>43993</c:v>
                </c:pt>
                <c:pt idx="35">
                  <c:v>43994</c:v>
                </c:pt>
                <c:pt idx="36">
                  <c:v>44013</c:v>
                </c:pt>
                <c:pt idx="37">
                  <c:v>44014</c:v>
                </c:pt>
                <c:pt idx="38">
                  <c:v>44015</c:v>
                </c:pt>
                <c:pt idx="39">
                  <c:v>44016</c:v>
                </c:pt>
                <c:pt idx="40">
                  <c:v>44017</c:v>
                </c:pt>
                <c:pt idx="41">
                  <c:v>44018</c:v>
                </c:pt>
                <c:pt idx="42">
                  <c:v>44019</c:v>
                </c:pt>
                <c:pt idx="43">
                  <c:v>44020</c:v>
                </c:pt>
                <c:pt idx="44">
                  <c:v>44021</c:v>
                </c:pt>
                <c:pt idx="45">
                  <c:v>44022</c:v>
                </c:pt>
                <c:pt idx="46">
                  <c:v>44023</c:v>
                </c:pt>
                <c:pt idx="47">
                  <c:v>44024</c:v>
                </c:pt>
                <c:pt idx="48">
                  <c:v>44044</c:v>
                </c:pt>
                <c:pt idx="49">
                  <c:v>44045</c:v>
                </c:pt>
                <c:pt idx="50">
                  <c:v>44046</c:v>
                </c:pt>
                <c:pt idx="51">
                  <c:v>44047</c:v>
                </c:pt>
                <c:pt idx="52">
                  <c:v>44048</c:v>
                </c:pt>
                <c:pt idx="53">
                  <c:v>44049</c:v>
                </c:pt>
                <c:pt idx="54">
                  <c:v>44050</c:v>
                </c:pt>
                <c:pt idx="55">
                  <c:v>44051</c:v>
                </c:pt>
                <c:pt idx="56">
                  <c:v>44052</c:v>
                </c:pt>
                <c:pt idx="57">
                  <c:v>44053</c:v>
                </c:pt>
                <c:pt idx="58">
                  <c:v>44054</c:v>
                </c:pt>
                <c:pt idx="59">
                  <c:v>44055</c:v>
                </c:pt>
                <c:pt idx="60">
                  <c:v>44075</c:v>
                </c:pt>
                <c:pt idx="61">
                  <c:v>44076</c:v>
                </c:pt>
                <c:pt idx="62">
                  <c:v>44078</c:v>
                </c:pt>
                <c:pt idx="63">
                  <c:v>44108</c:v>
                </c:pt>
                <c:pt idx="64">
                  <c:v>44139</c:v>
                </c:pt>
                <c:pt idx="65">
                  <c:v>44169</c:v>
                </c:pt>
                <c:pt idx="66">
                  <c:v>43960</c:v>
                </c:pt>
                <c:pt idx="67">
                  <c:v>44109</c:v>
                </c:pt>
                <c:pt idx="68">
                  <c:v>44140</c:v>
                </c:pt>
                <c:pt idx="69">
                  <c:v>44170</c:v>
                </c:pt>
                <c:pt idx="70">
                  <c:v>44080</c:v>
                </c:pt>
                <c:pt idx="71">
                  <c:v>44110</c:v>
                </c:pt>
                <c:pt idx="72">
                  <c:v>44141</c:v>
                </c:pt>
                <c:pt idx="73">
                  <c:v>44171</c:v>
                </c:pt>
                <c:pt idx="74">
                  <c:v>44081</c:v>
                </c:pt>
                <c:pt idx="75">
                  <c:v>44111</c:v>
                </c:pt>
                <c:pt idx="76">
                  <c:v>44142</c:v>
                </c:pt>
                <c:pt idx="77">
                  <c:v>44172</c:v>
                </c:pt>
                <c:pt idx="78">
                  <c:v>44082</c:v>
                </c:pt>
                <c:pt idx="79">
                  <c:v>44112</c:v>
                </c:pt>
                <c:pt idx="80">
                  <c:v>44143</c:v>
                </c:pt>
                <c:pt idx="81">
                  <c:v>44173</c:v>
                </c:pt>
                <c:pt idx="82">
                  <c:v>43908</c:v>
                </c:pt>
                <c:pt idx="83">
                  <c:v>43909</c:v>
                </c:pt>
                <c:pt idx="84">
                  <c:v>43910</c:v>
                </c:pt>
                <c:pt idx="85">
                  <c:v>43911</c:v>
                </c:pt>
                <c:pt idx="86">
                  <c:v>43912</c:v>
                </c:pt>
                <c:pt idx="87">
                  <c:v>43913</c:v>
                </c:pt>
                <c:pt idx="88">
                  <c:v>43914</c:v>
                </c:pt>
                <c:pt idx="89">
                  <c:v>43915</c:v>
                </c:pt>
                <c:pt idx="90">
                  <c:v>43916</c:v>
                </c:pt>
                <c:pt idx="91">
                  <c:v>43917</c:v>
                </c:pt>
                <c:pt idx="92">
                  <c:v>43918</c:v>
                </c:pt>
                <c:pt idx="93">
                  <c:v>43919</c:v>
                </c:pt>
                <c:pt idx="94">
                  <c:v>43920</c:v>
                </c:pt>
                <c:pt idx="95">
                  <c:v>43921</c:v>
                </c:pt>
                <c:pt idx="96">
                  <c:v>43934</c:v>
                </c:pt>
                <c:pt idx="97">
                  <c:v>43935</c:v>
                </c:pt>
                <c:pt idx="98">
                  <c:v>43936</c:v>
                </c:pt>
                <c:pt idx="99">
                  <c:v>43937</c:v>
                </c:pt>
                <c:pt idx="100">
                  <c:v>43938</c:v>
                </c:pt>
                <c:pt idx="101">
                  <c:v>43939</c:v>
                </c:pt>
                <c:pt idx="102">
                  <c:v>43940</c:v>
                </c:pt>
                <c:pt idx="103">
                  <c:v>43941</c:v>
                </c:pt>
                <c:pt idx="104">
                  <c:v>43942</c:v>
                </c:pt>
                <c:pt idx="105">
                  <c:v>43943</c:v>
                </c:pt>
                <c:pt idx="106">
                  <c:v>43944</c:v>
                </c:pt>
                <c:pt idx="107">
                  <c:v>43945</c:v>
                </c:pt>
                <c:pt idx="108">
                  <c:v>43946</c:v>
                </c:pt>
                <c:pt idx="109">
                  <c:v>43947</c:v>
                </c:pt>
                <c:pt idx="110">
                  <c:v>43948</c:v>
                </c:pt>
                <c:pt idx="111">
                  <c:v>43949</c:v>
                </c:pt>
                <c:pt idx="112">
                  <c:v>43950</c:v>
                </c:pt>
                <c:pt idx="113">
                  <c:v>43951</c:v>
                </c:pt>
                <c:pt idx="114">
                  <c:v>43964</c:v>
                </c:pt>
                <c:pt idx="115">
                  <c:v>43965</c:v>
                </c:pt>
                <c:pt idx="116">
                  <c:v>43966</c:v>
                </c:pt>
                <c:pt idx="117">
                  <c:v>43967</c:v>
                </c:pt>
                <c:pt idx="118">
                  <c:v>43968</c:v>
                </c:pt>
                <c:pt idx="119">
                  <c:v>43969</c:v>
                </c:pt>
                <c:pt idx="120">
                  <c:v>43970</c:v>
                </c:pt>
                <c:pt idx="121">
                  <c:v>43971</c:v>
                </c:pt>
                <c:pt idx="122">
                  <c:v>43972</c:v>
                </c:pt>
                <c:pt idx="123">
                  <c:v>43973</c:v>
                </c:pt>
                <c:pt idx="124">
                  <c:v>43974</c:v>
                </c:pt>
                <c:pt idx="125">
                  <c:v>43975</c:v>
                </c:pt>
                <c:pt idx="126">
                  <c:v>43976</c:v>
                </c:pt>
                <c:pt idx="127">
                  <c:v>43977</c:v>
                </c:pt>
                <c:pt idx="128">
                  <c:v>43978</c:v>
                </c:pt>
                <c:pt idx="129">
                  <c:v>43979</c:v>
                </c:pt>
                <c:pt idx="130">
                  <c:v>43980</c:v>
                </c:pt>
                <c:pt idx="131">
                  <c:v>43981</c:v>
                </c:pt>
                <c:pt idx="132">
                  <c:v>43982</c:v>
                </c:pt>
                <c:pt idx="133">
                  <c:v>43995</c:v>
                </c:pt>
                <c:pt idx="134">
                  <c:v>43996</c:v>
                </c:pt>
                <c:pt idx="135">
                  <c:v>43997</c:v>
                </c:pt>
                <c:pt idx="136">
                  <c:v>43998</c:v>
                </c:pt>
                <c:pt idx="137">
                  <c:v>43999</c:v>
                </c:pt>
                <c:pt idx="138">
                  <c:v>44000</c:v>
                </c:pt>
                <c:pt idx="139">
                  <c:v>44001</c:v>
                </c:pt>
                <c:pt idx="140">
                  <c:v>44002</c:v>
                </c:pt>
                <c:pt idx="141">
                  <c:v>44003</c:v>
                </c:pt>
                <c:pt idx="142">
                  <c:v>44004</c:v>
                </c:pt>
                <c:pt idx="143">
                  <c:v>44005</c:v>
                </c:pt>
                <c:pt idx="144">
                  <c:v>44006</c:v>
                </c:pt>
                <c:pt idx="145">
                  <c:v>44007</c:v>
                </c:pt>
                <c:pt idx="146">
                  <c:v>44008</c:v>
                </c:pt>
                <c:pt idx="147">
                  <c:v>44009</c:v>
                </c:pt>
                <c:pt idx="148">
                  <c:v>44010</c:v>
                </c:pt>
                <c:pt idx="149">
                  <c:v>44011</c:v>
                </c:pt>
                <c:pt idx="150">
                  <c:v>44012</c:v>
                </c:pt>
                <c:pt idx="151">
                  <c:v>44025</c:v>
                </c:pt>
                <c:pt idx="152">
                  <c:v>44026</c:v>
                </c:pt>
                <c:pt idx="153">
                  <c:v>44027</c:v>
                </c:pt>
                <c:pt idx="154">
                  <c:v>44028</c:v>
                </c:pt>
                <c:pt idx="155">
                  <c:v>44029</c:v>
                </c:pt>
                <c:pt idx="156">
                  <c:v>44030</c:v>
                </c:pt>
                <c:pt idx="157">
                  <c:v>44031</c:v>
                </c:pt>
                <c:pt idx="158">
                  <c:v>44032</c:v>
                </c:pt>
                <c:pt idx="159">
                  <c:v>44033</c:v>
                </c:pt>
                <c:pt idx="160">
                  <c:v>44034</c:v>
                </c:pt>
                <c:pt idx="161">
                  <c:v>44035</c:v>
                </c:pt>
                <c:pt idx="162">
                  <c:v>44036</c:v>
                </c:pt>
                <c:pt idx="163">
                  <c:v>44037</c:v>
                </c:pt>
                <c:pt idx="164">
                  <c:v>44038</c:v>
                </c:pt>
                <c:pt idx="165">
                  <c:v>44039</c:v>
                </c:pt>
                <c:pt idx="166">
                  <c:v>44040</c:v>
                </c:pt>
                <c:pt idx="167">
                  <c:v>44041</c:v>
                </c:pt>
                <c:pt idx="168">
                  <c:v>44042</c:v>
                </c:pt>
                <c:pt idx="169">
                  <c:v>44043</c:v>
                </c:pt>
                <c:pt idx="170">
                  <c:v>44056</c:v>
                </c:pt>
                <c:pt idx="171">
                  <c:v>44057</c:v>
                </c:pt>
                <c:pt idx="172">
                  <c:v>44058</c:v>
                </c:pt>
                <c:pt idx="173">
                  <c:v>44059</c:v>
                </c:pt>
                <c:pt idx="174">
                  <c:v>44060</c:v>
                </c:pt>
                <c:pt idx="175">
                  <c:v>44061</c:v>
                </c:pt>
                <c:pt idx="176">
                  <c:v>44062</c:v>
                </c:pt>
                <c:pt idx="177">
                  <c:v>44063</c:v>
                </c:pt>
                <c:pt idx="178">
                  <c:v>44064</c:v>
                </c:pt>
                <c:pt idx="179">
                  <c:v>44065</c:v>
                </c:pt>
                <c:pt idx="180">
                  <c:v>44066</c:v>
                </c:pt>
                <c:pt idx="181">
                  <c:v>44067</c:v>
                </c:pt>
                <c:pt idx="182">
                  <c:v>44068</c:v>
                </c:pt>
                <c:pt idx="183">
                  <c:v>44069</c:v>
                </c:pt>
                <c:pt idx="184">
                  <c:v>44070</c:v>
                </c:pt>
                <c:pt idx="185">
                  <c:v>44071</c:v>
                </c:pt>
                <c:pt idx="186">
                  <c:v>44072</c:v>
                </c:pt>
                <c:pt idx="187">
                  <c:v>44073</c:v>
                </c:pt>
                <c:pt idx="188">
                  <c:v>44074</c:v>
                </c:pt>
                <c:pt idx="189">
                  <c:v>44077</c:v>
                </c:pt>
                <c:pt idx="190">
                  <c:v>44083</c:v>
                </c:pt>
                <c:pt idx="191">
                  <c:v>44084</c:v>
                </c:pt>
                <c:pt idx="192">
                  <c:v>44085</c:v>
                </c:pt>
                <c:pt idx="193">
                  <c:v>44086</c:v>
                </c:pt>
                <c:pt idx="194">
                  <c:v>44087</c:v>
                </c:pt>
                <c:pt idx="195">
                  <c:v>44088</c:v>
                </c:pt>
                <c:pt idx="196">
                  <c:v>44089</c:v>
                </c:pt>
                <c:pt idx="197">
                  <c:v>44090</c:v>
                </c:pt>
                <c:pt idx="198">
                  <c:v>44091</c:v>
                </c:pt>
                <c:pt idx="199">
                  <c:v>44092</c:v>
                </c:pt>
                <c:pt idx="200">
                  <c:v>44093</c:v>
                </c:pt>
                <c:pt idx="201">
                  <c:v>44094</c:v>
                </c:pt>
                <c:pt idx="202">
                  <c:v>44095</c:v>
                </c:pt>
                <c:pt idx="203">
                  <c:v>44096</c:v>
                </c:pt>
                <c:pt idx="204">
                  <c:v>44097</c:v>
                </c:pt>
                <c:pt idx="205">
                  <c:v>44098</c:v>
                </c:pt>
                <c:pt idx="206">
                  <c:v>44099</c:v>
                </c:pt>
                <c:pt idx="207">
                  <c:v>44100</c:v>
                </c:pt>
                <c:pt idx="208">
                  <c:v>44101</c:v>
                </c:pt>
                <c:pt idx="209">
                  <c:v>44102</c:v>
                </c:pt>
                <c:pt idx="210">
                  <c:v>44103</c:v>
                </c:pt>
                <c:pt idx="211">
                  <c:v>44104</c:v>
                </c:pt>
                <c:pt idx="212">
                  <c:v>44105</c:v>
                </c:pt>
                <c:pt idx="213">
                  <c:v>44106</c:v>
                </c:pt>
                <c:pt idx="214">
                  <c:v>44107</c:v>
                </c:pt>
                <c:pt idx="215">
                  <c:v>44113</c:v>
                </c:pt>
                <c:pt idx="216">
                  <c:v>44114</c:v>
                </c:pt>
                <c:pt idx="217">
                  <c:v>44115</c:v>
                </c:pt>
                <c:pt idx="218">
                  <c:v>44116</c:v>
                </c:pt>
                <c:pt idx="219">
                  <c:v>44117</c:v>
                </c:pt>
                <c:pt idx="220">
                  <c:v>44118</c:v>
                </c:pt>
                <c:pt idx="221">
                  <c:v>44119</c:v>
                </c:pt>
                <c:pt idx="222">
                  <c:v>44120</c:v>
                </c:pt>
                <c:pt idx="223">
                  <c:v>44121</c:v>
                </c:pt>
                <c:pt idx="224">
                  <c:v>44122</c:v>
                </c:pt>
                <c:pt idx="225">
                  <c:v>44123</c:v>
                </c:pt>
                <c:pt idx="226">
                  <c:v>44124</c:v>
                </c:pt>
                <c:pt idx="227">
                  <c:v>44125</c:v>
                </c:pt>
                <c:pt idx="228">
                  <c:v>44126</c:v>
                </c:pt>
                <c:pt idx="229">
                  <c:v>44127</c:v>
                </c:pt>
                <c:pt idx="230">
                  <c:v>44128</c:v>
                </c:pt>
                <c:pt idx="231">
                  <c:v>44129</c:v>
                </c:pt>
                <c:pt idx="232">
                  <c:v>44130</c:v>
                </c:pt>
                <c:pt idx="233">
                  <c:v>44131</c:v>
                </c:pt>
                <c:pt idx="234">
                  <c:v>44132</c:v>
                </c:pt>
                <c:pt idx="235">
                  <c:v>44133</c:v>
                </c:pt>
                <c:pt idx="236">
                  <c:v>44134</c:v>
                </c:pt>
                <c:pt idx="237">
                  <c:v>44135</c:v>
                </c:pt>
                <c:pt idx="238">
                  <c:v>44136</c:v>
                </c:pt>
                <c:pt idx="239">
                  <c:v>44137</c:v>
                </c:pt>
                <c:pt idx="240">
                  <c:v>44138</c:v>
                </c:pt>
                <c:pt idx="241">
                  <c:v>44144</c:v>
                </c:pt>
                <c:pt idx="242">
                  <c:v>44145</c:v>
                </c:pt>
                <c:pt idx="243">
                  <c:v>44146</c:v>
                </c:pt>
                <c:pt idx="244">
                  <c:v>44147</c:v>
                </c:pt>
                <c:pt idx="245">
                  <c:v>44148</c:v>
                </c:pt>
                <c:pt idx="246">
                  <c:v>44149</c:v>
                </c:pt>
                <c:pt idx="247">
                  <c:v>44150</c:v>
                </c:pt>
                <c:pt idx="248">
                  <c:v>44151</c:v>
                </c:pt>
                <c:pt idx="249">
                  <c:v>44152</c:v>
                </c:pt>
                <c:pt idx="250">
                  <c:v>44153</c:v>
                </c:pt>
                <c:pt idx="251">
                  <c:v>44154</c:v>
                </c:pt>
                <c:pt idx="252">
                  <c:v>44155</c:v>
                </c:pt>
                <c:pt idx="253">
                  <c:v>44156</c:v>
                </c:pt>
                <c:pt idx="254">
                  <c:v>44157</c:v>
                </c:pt>
                <c:pt idx="255">
                  <c:v>44158</c:v>
                </c:pt>
                <c:pt idx="256">
                  <c:v>44159</c:v>
                </c:pt>
                <c:pt idx="257">
                  <c:v>44160</c:v>
                </c:pt>
                <c:pt idx="258">
                  <c:v>44161</c:v>
                </c:pt>
                <c:pt idx="259">
                  <c:v>44162</c:v>
                </c:pt>
                <c:pt idx="260">
                  <c:v>44163</c:v>
                </c:pt>
                <c:pt idx="261">
                  <c:v>44164</c:v>
                </c:pt>
                <c:pt idx="262">
                  <c:v>44165</c:v>
                </c:pt>
                <c:pt idx="263">
                  <c:v>44166</c:v>
                </c:pt>
                <c:pt idx="264">
                  <c:v>44167</c:v>
                </c:pt>
                <c:pt idx="265">
                  <c:v>44168</c:v>
                </c:pt>
                <c:pt idx="266">
                  <c:v>44174</c:v>
                </c:pt>
                <c:pt idx="267">
                  <c:v>44175</c:v>
                </c:pt>
                <c:pt idx="268">
                  <c:v>44176</c:v>
                </c:pt>
                <c:pt idx="269">
                  <c:v>44177</c:v>
                </c:pt>
                <c:pt idx="270">
                  <c:v>44178</c:v>
                </c:pt>
                <c:pt idx="271">
                  <c:v>44179</c:v>
                </c:pt>
                <c:pt idx="272">
                  <c:v>44180</c:v>
                </c:pt>
                <c:pt idx="273">
                  <c:v>44181</c:v>
                </c:pt>
                <c:pt idx="274">
                  <c:v>44182</c:v>
                </c:pt>
                <c:pt idx="275">
                  <c:v>44183</c:v>
                </c:pt>
                <c:pt idx="276">
                  <c:v>44184</c:v>
                </c:pt>
                <c:pt idx="277">
                  <c:v>44185</c:v>
                </c:pt>
                <c:pt idx="278">
                  <c:v>44186</c:v>
                </c:pt>
                <c:pt idx="279">
                  <c:v>44187</c:v>
                </c:pt>
                <c:pt idx="280">
                  <c:v>44188</c:v>
                </c:pt>
                <c:pt idx="281">
                  <c:v>44189</c:v>
                </c:pt>
                <c:pt idx="282">
                  <c:v>44190</c:v>
                </c:pt>
                <c:pt idx="283">
                  <c:v>44191</c:v>
                </c:pt>
                <c:pt idx="284">
                  <c:v>44192</c:v>
                </c:pt>
                <c:pt idx="285">
                  <c:v>44193</c:v>
                </c:pt>
                <c:pt idx="286">
                  <c:v>44194</c:v>
                </c:pt>
                <c:pt idx="287">
                  <c:v>44195</c:v>
                </c:pt>
                <c:pt idx="288">
                  <c:v>44196</c:v>
                </c:pt>
                <c:pt idx="289">
                  <c:v>44197</c:v>
                </c:pt>
                <c:pt idx="290">
                  <c:v>44198</c:v>
                </c:pt>
                <c:pt idx="291">
                  <c:v>44199</c:v>
                </c:pt>
                <c:pt idx="292">
                  <c:v>44200</c:v>
                </c:pt>
                <c:pt idx="293">
                  <c:v>44201</c:v>
                </c:pt>
                <c:pt idx="294">
                  <c:v>44202</c:v>
                </c:pt>
                <c:pt idx="295">
                  <c:v>44203</c:v>
                </c:pt>
                <c:pt idx="296">
                  <c:v>44204</c:v>
                </c:pt>
                <c:pt idx="297">
                  <c:v>44205</c:v>
                </c:pt>
                <c:pt idx="298">
                  <c:v>44206</c:v>
                </c:pt>
                <c:pt idx="299">
                  <c:v>44207</c:v>
                </c:pt>
                <c:pt idx="300">
                  <c:v>44208</c:v>
                </c:pt>
                <c:pt idx="301">
                  <c:v>44209</c:v>
                </c:pt>
                <c:pt idx="302">
                  <c:v>44210</c:v>
                </c:pt>
                <c:pt idx="303">
                  <c:v>44211</c:v>
                </c:pt>
                <c:pt idx="304">
                  <c:v>44212</c:v>
                </c:pt>
                <c:pt idx="305">
                  <c:v>44213</c:v>
                </c:pt>
                <c:pt idx="306">
                  <c:v>44214</c:v>
                </c:pt>
                <c:pt idx="307">
                  <c:v>44215</c:v>
                </c:pt>
                <c:pt idx="308">
                  <c:v>44216</c:v>
                </c:pt>
                <c:pt idx="309">
                  <c:v>44217</c:v>
                </c:pt>
                <c:pt idx="310">
                  <c:v>44218</c:v>
                </c:pt>
                <c:pt idx="311">
                  <c:v>44219</c:v>
                </c:pt>
                <c:pt idx="312">
                  <c:v>44220</c:v>
                </c:pt>
                <c:pt idx="313">
                  <c:v>44221</c:v>
                </c:pt>
                <c:pt idx="314">
                  <c:v>44222</c:v>
                </c:pt>
                <c:pt idx="315">
                  <c:v>44223</c:v>
                </c:pt>
                <c:pt idx="316">
                  <c:v>44224</c:v>
                </c:pt>
                <c:pt idx="317">
                  <c:v>44225</c:v>
                </c:pt>
                <c:pt idx="318">
                  <c:v>44226</c:v>
                </c:pt>
                <c:pt idx="319">
                  <c:v>44227</c:v>
                </c:pt>
                <c:pt idx="320">
                  <c:v>44228</c:v>
                </c:pt>
                <c:pt idx="321">
                  <c:v>44229</c:v>
                </c:pt>
                <c:pt idx="322">
                  <c:v>44230</c:v>
                </c:pt>
                <c:pt idx="323">
                  <c:v>44231</c:v>
                </c:pt>
                <c:pt idx="324">
                  <c:v>44232</c:v>
                </c:pt>
                <c:pt idx="325">
                  <c:v>44233</c:v>
                </c:pt>
                <c:pt idx="326">
                  <c:v>44234</c:v>
                </c:pt>
                <c:pt idx="327">
                  <c:v>44235</c:v>
                </c:pt>
                <c:pt idx="328">
                  <c:v>44236</c:v>
                </c:pt>
                <c:pt idx="329">
                  <c:v>44237</c:v>
                </c:pt>
                <c:pt idx="330">
                  <c:v>44238</c:v>
                </c:pt>
                <c:pt idx="331">
                  <c:v>44239</c:v>
                </c:pt>
                <c:pt idx="332">
                  <c:v>44240</c:v>
                </c:pt>
                <c:pt idx="333">
                  <c:v>44241</c:v>
                </c:pt>
                <c:pt idx="334">
                  <c:v>44242</c:v>
                </c:pt>
                <c:pt idx="335">
                  <c:v>44243</c:v>
                </c:pt>
                <c:pt idx="336">
                  <c:v>44244</c:v>
                </c:pt>
                <c:pt idx="337">
                  <c:v>44245</c:v>
                </c:pt>
                <c:pt idx="338">
                  <c:v>44246</c:v>
                </c:pt>
                <c:pt idx="339">
                  <c:v>44247</c:v>
                </c:pt>
                <c:pt idx="340">
                  <c:v>44248</c:v>
                </c:pt>
                <c:pt idx="341">
                  <c:v>44249</c:v>
                </c:pt>
                <c:pt idx="342">
                  <c:v>44250</c:v>
                </c:pt>
                <c:pt idx="343">
                  <c:v>44251</c:v>
                </c:pt>
                <c:pt idx="344">
                  <c:v>44252</c:v>
                </c:pt>
                <c:pt idx="345">
                  <c:v>44253</c:v>
                </c:pt>
                <c:pt idx="346">
                  <c:v>44254</c:v>
                </c:pt>
                <c:pt idx="347">
                  <c:v>44255</c:v>
                </c:pt>
                <c:pt idx="348">
                  <c:v>44256</c:v>
                </c:pt>
                <c:pt idx="349">
                  <c:v>44257</c:v>
                </c:pt>
                <c:pt idx="350">
                  <c:v>44258</c:v>
                </c:pt>
                <c:pt idx="351">
                  <c:v>44259</c:v>
                </c:pt>
                <c:pt idx="352">
                  <c:v>44260</c:v>
                </c:pt>
                <c:pt idx="353">
                  <c:v>44261</c:v>
                </c:pt>
                <c:pt idx="354">
                  <c:v>44262</c:v>
                </c:pt>
                <c:pt idx="355">
                  <c:v>44263</c:v>
                </c:pt>
                <c:pt idx="356">
                  <c:v>44264</c:v>
                </c:pt>
                <c:pt idx="357">
                  <c:v>44265</c:v>
                </c:pt>
                <c:pt idx="358">
                  <c:v>44266</c:v>
                </c:pt>
                <c:pt idx="359">
                  <c:v>44267</c:v>
                </c:pt>
                <c:pt idx="360">
                  <c:v>44268</c:v>
                </c:pt>
                <c:pt idx="361">
                  <c:v>44269</c:v>
                </c:pt>
                <c:pt idx="362">
                  <c:v>44270</c:v>
                </c:pt>
                <c:pt idx="363">
                  <c:v>44271</c:v>
                </c:pt>
                <c:pt idx="364">
                  <c:v>44272</c:v>
                </c:pt>
                <c:pt idx="365">
                  <c:v>44273</c:v>
                </c:pt>
                <c:pt idx="366">
                  <c:v>44274</c:v>
                </c:pt>
                <c:pt idx="367">
                  <c:v>44275</c:v>
                </c:pt>
                <c:pt idx="368">
                  <c:v>44276</c:v>
                </c:pt>
                <c:pt idx="369">
                  <c:v>44277</c:v>
                </c:pt>
                <c:pt idx="370">
                  <c:v>44278</c:v>
                </c:pt>
                <c:pt idx="371">
                  <c:v>44279</c:v>
                </c:pt>
                <c:pt idx="372">
                  <c:v>44280</c:v>
                </c:pt>
                <c:pt idx="373">
                  <c:v>44281</c:v>
                </c:pt>
                <c:pt idx="374">
                  <c:v>44282</c:v>
                </c:pt>
                <c:pt idx="375">
                  <c:v>44283</c:v>
                </c:pt>
                <c:pt idx="376">
                  <c:v>44284</c:v>
                </c:pt>
                <c:pt idx="377">
                  <c:v>44285</c:v>
                </c:pt>
                <c:pt idx="378">
                  <c:v>44286</c:v>
                </c:pt>
                <c:pt idx="379">
                  <c:v>44287</c:v>
                </c:pt>
                <c:pt idx="380">
                  <c:v>44288</c:v>
                </c:pt>
                <c:pt idx="381">
                  <c:v>44289</c:v>
                </c:pt>
                <c:pt idx="382">
                  <c:v>44290</c:v>
                </c:pt>
                <c:pt idx="383">
                  <c:v>44291</c:v>
                </c:pt>
                <c:pt idx="384">
                  <c:v>44292</c:v>
                </c:pt>
                <c:pt idx="385">
                  <c:v>44293</c:v>
                </c:pt>
                <c:pt idx="386">
                  <c:v>44294</c:v>
                </c:pt>
                <c:pt idx="387">
                  <c:v>44295</c:v>
                </c:pt>
                <c:pt idx="388">
                  <c:v>44296</c:v>
                </c:pt>
                <c:pt idx="389">
                  <c:v>44297</c:v>
                </c:pt>
                <c:pt idx="390">
                  <c:v>44298</c:v>
                </c:pt>
                <c:pt idx="391">
                  <c:v>44299</c:v>
                </c:pt>
                <c:pt idx="392">
                  <c:v>44300</c:v>
                </c:pt>
                <c:pt idx="393">
                  <c:v>44301</c:v>
                </c:pt>
                <c:pt idx="394">
                  <c:v>44302</c:v>
                </c:pt>
                <c:pt idx="395">
                  <c:v>44303</c:v>
                </c:pt>
                <c:pt idx="396">
                  <c:v>44304</c:v>
                </c:pt>
                <c:pt idx="397">
                  <c:v>44305</c:v>
                </c:pt>
                <c:pt idx="398">
                  <c:v>44306</c:v>
                </c:pt>
                <c:pt idx="399">
                  <c:v>44307</c:v>
                </c:pt>
                <c:pt idx="400">
                  <c:v>44308</c:v>
                </c:pt>
                <c:pt idx="401">
                  <c:v>44309</c:v>
                </c:pt>
                <c:pt idx="402">
                  <c:v>44310</c:v>
                </c:pt>
                <c:pt idx="403">
                  <c:v>44311</c:v>
                </c:pt>
                <c:pt idx="404">
                  <c:v>44312</c:v>
                </c:pt>
                <c:pt idx="405">
                  <c:v>44313</c:v>
                </c:pt>
                <c:pt idx="406">
                  <c:v>44314</c:v>
                </c:pt>
                <c:pt idx="407">
                  <c:v>44315</c:v>
                </c:pt>
                <c:pt idx="408">
                  <c:v>44316</c:v>
                </c:pt>
                <c:pt idx="409">
                  <c:v>44317</c:v>
                </c:pt>
                <c:pt idx="410">
                  <c:v>44318</c:v>
                </c:pt>
                <c:pt idx="411">
                  <c:v>44319</c:v>
                </c:pt>
                <c:pt idx="412">
                  <c:v>44320</c:v>
                </c:pt>
                <c:pt idx="413">
                  <c:v>44321</c:v>
                </c:pt>
                <c:pt idx="414">
                  <c:v>44322</c:v>
                </c:pt>
                <c:pt idx="415">
                  <c:v>44323</c:v>
                </c:pt>
                <c:pt idx="416">
                  <c:v>44324</c:v>
                </c:pt>
                <c:pt idx="417">
                  <c:v>44325</c:v>
                </c:pt>
                <c:pt idx="418">
                  <c:v>44326</c:v>
                </c:pt>
                <c:pt idx="419">
                  <c:v>44327</c:v>
                </c:pt>
                <c:pt idx="420">
                  <c:v>44328</c:v>
                </c:pt>
                <c:pt idx="421">
                  <c:v>44329</c:v>
                </c:pt>
                <c:pt idx="422">
                  <c:v>44330</c:v>
                </c:pt>
                <c:pt idx="423">
                  <c:v>44331</c:v>
                </c:pt>
                <c:pt idx="424">
                  <c:v>44332</c:v>
                </c:pt>
                <c:pt idx="425">
                  <c:v>44333</c:v>
                </c:pt>
                <c:pt idx="426">
                  <c:v>44334</c:v>
                </c:pt>
                <c:pt idx="427">
                  <c:v>44335</c:v>
                </c:pt>
                <c:pt idx="428">
                  <c:v>44336</c:v>
                </c:pt>
                <c:pt idx="429">
                  <c:v>44337</c:v>
                </c:pt>
                <c:pt idx="430">
                  <c:v>44338</c:v>
                </c:pt>
                <c:pt idx="431">
                  <c:v>44339</c:v>
                </c:pt>
                <c:pt idx="432">
                  <c:v>44340</c:v>
                </c:pt>
                <c:pt idx="433">
                  <c:v>44341</c:v>
                </c:pt>
                <c:pt idx="434">
                  <c:v>44342</c:v>
                </c:pt>
                <c:pt idx="435">
                  <c:v>44343</c:v>
                </c:pt>
                <c:pt idx="436">
                  <c:v>44344</c:v>
                </c:pt>
                <c:pt idx="437">
                  <c:v>44345</c:v>
                </c:pt>
                <c:pt idx="438">
                  <c:v>44346</c:v>
                </c:pt>
                <c:pt idx="439">
                  <c:v>44347</c:v>
                </c:pt>
                <c:pt idx="440">
                  <c:v>44348</c:v>
                </c:pt>
                <c:pt idx="441">
                  <c:v>44349</c:v>
                </c:pt>
                <c:pt idx="442">
                  <c:v>44350</c:v>
                </c:pt>
                <c:pt idx="443">
                  <c:v>44351</c:v>
                </c:pt>
                <c:pt idx="444">
                  <c:v>44352</c:v>
                </c:pt>
                <c:pt idx="445">
                  <c:v>44353</c:v>
                </c:pt>
                <c:pt idx="446">
                  <c:v>44354</c:v>
                </c:pt>
                <c:pt idx="447">
                  <c:v>44355</c:v>
                </c:pt>
                <c:pt idx="448">
                  <c:v>44356</c:v>
                </c:pt>
                <c:pt idx="449">
                  <c:v>44357</c:v>
                </c:pt>
                <c:pt idx="450">
                  <c:v>44358</c:v>
                </c:pt>
                <c:pt idx="451">
                  <c:v>44359</c:v>
                </c:pt>
                <c:pt idx="452">
                  <c:v>44360</c:v>
                </c:pt>
                <c:pt idx="453">
                  <c:v>44361</c:v>
                </c:pt>
                <c:pt idx="454">
                  <c:v>44362</c:v>
                </c:pt>
                <c:pt idx="455">
                  <c:v>44363</c:v>
                </c:pt>
                <c:pt idx="456">
                  <c:v>44364</c:v>
                </c:pt>
                <c:pt idx="457">
                  <c:v>44365</c:v>
                </c:pt>
                <c:pt idx="458">
                  <c:v>44366</c:v>
                </c:pt>
                <c:pt idx="459">
                  <c:v>44367</c:v>
                </c:pt>
                <c:pt idx="460">
                  <c:v>44368</c:v>
                </c:pt>
                <c:pt idx="461">
                  <c:v>44369</c:v>
                </c:pt>
                <c:pt idx="462">
                  <c:v>44370</c:v>
                </c:pt>
                <c:pt idx="463">
                  <c:v>44371</c:v>
                </c:pt>
                <c:pt idx="464">
                  <c:v>44372</c:v>
                </c:pt>
                <c:pt idx="465">
                  <c:v>44373</c:v>
                </c:pt>
                <c:pt idx="466">
                  <c:v>44374</c:v>
                </c:pt>
                <c:pt idx="467">
                  <c:v>44375</c:v>
                </c:pt>
                <c:pt idx="468">
                  <c:v>44376</c:v>
                </c:pt>
                <c:pt idx="469">
                  <c:v>44377</c:v>
                </c:pt>
                <c:pt idx="470">
                  <c:v>44378</c:v>
                </c:pt>
                <c:pt idx="471">
                  <c:v>44379</c:v>
                </c:pt>
                <c:pt idx="472">
                  <c:v>44380</c:v>
                </c:pt>
                <c:pt idx="473">
                  <c:v>44381</c:v>
                </c:pt>
                <c:pt idx="474">
                  <c:v>44382</c:v>
                </c:pt>
                <c:pt idx="475">
                  <c:v>44383</c:v>
                </c:pt>
                <c:pt idx="476">
                  <c:v>44384</c:v>
                </c:pt>
                <c:pt idx="477">
                  <c:v>44385</c:v>
                </c:pt>
                <c:pt idx="478">
                  <c:v>44386</c:v>
                </c:pt>
                <c:pt idx="479">
                  <c:v>44387</c:v>
                </c:pt>
                <c:pt idx="480">
                  <c:v>44388</c:v>
                </c:pt>
                <c:pt idx="481">
                  <c:v>44389</c:v>
                </c:pt>
                <c:pt idx="482">
                  <c:v>44390</c:v>
                </c:pt>
                <c:pt idx="483">
                  <c:v>44391</c:v>
                </c:pt>
                <c:pt idx="484">
                  <c:v>44392</c:v>
                </c:pt>
                <c:pt idx="485">
                  <c:v>44393</c:v>
                </c:pt>
                <c:pt idx="486">
                  <c:v>44394</c:v>
                </c:pt>
                <c:pt idx="487">
                  <c:v>44395</c:v>
                </c:pt>
                <c:pt idx="488">
                  <c:v>44396</c:v>
                </c:pt>
                <c:pt idx="489">
                  <c:v>44397</c:v>
                </c:pt>
                <c:pt idx="490">
                  <c:v>44398</c:v>
                </c:pt>
                <c:pt idx="491">
                  <c:v>44399</c:v>
                </c:pt>
                <c:pt idx="492">
                  <c:v>44400</c:v>
                </c:pt>
                <c:pt idx="493">
                  <c:v>44401</c:v>
                </c:pt>
                <c:pt idx="494">
                  <c:v>44402</c:v>
                </c:pt>
                <c:pt idx="495">
                  <c:v>44403</c:v>
                </c:pt>
                <c:pt idx="496">
                  <c:v>44404</c:v>
                </c:pt>
                <c:pt idx="497">
                  <c:v>44405</c:v>
                </c:pt>
                <c:pt idx="498">
                  <c:v>44406</c:v>
                </c:pt>
                <c:pt idx="499">
                  <c:v>44407</c:v>
                </c:pt>
                <c:pt idx="500">
                  <c:v>44408</c:v>
                </c:pt>
                <c:pt idx="501">
                  <c:v>44409</c:v>
                </c:pt>
                <c:pt idx="502">
                  <c:v>44410</c:v>
                </c:pt>
                <c:pt idx="503">
                  <c:v>44411</c:v>
                </c:pt>
                <c:pt idx="504">
                  <c:v>44412</c:v>
                </c:pt>
                <c:pt idx="505">
                  <c:v>44413</c:v>
                </c:pt>
                <c:pt idx="506">
                  <c:v>44414</c:v>
                </c:pt>
                <c:pt idx="507">
                  <c:v>44415</c:v>
                </c:pt>
                <c:pt idx="508">
                  <c:v>44416</c:v>
                </c:pt>
                <c:pt idx="509">
                  <c:v>44417</c:v>
                </c:pt>
                <c:pt idx="510">
                  <c:v>44418</c:v>
                </c:pt>
                <c:pt idx="511">
                  <c:v>44419</c:v>
                </c:pt>
                <c:pt idx="512">
                  <c:v>44420</c:v>
                </c:pt>
                <c:pt idx="513">
                  <c:v>44421</c:v>
                </c:pt>
                <c:pt idx="514">
                  <c:v>44422</c:v>
                </c:pt>
                <c:pt idx="515">
                  <c:v>44423</c:v>
                </c:pt>
                <c:pt idx="516">
                  <c:v>44424</c:v>
                </c:pt>
                <c:pt idx="517">
                  <c:v>44425</c:v>
                </c:pt>
                <c:pt idx="518">
                  <c:v>44426</c:v>
                </c:pt>
                <c:pt idx="519">
                  <c:v>44427</c:v>
                </c:pt>
                <c:pt idx="520">
                  <c:v>44428</c:v>
                </c:pt>
                <c:pt idx="521">
                  <c:v>44429</c:v>
                </c:pt>
                <c:pt idx="522">
                  <c:v>44430</c:v>
                </c:pt>
                <c:pt idx="523">
                  <c:v>44431</c:v>
                </c:pt>
                <c:pt idx="524">
                  <c:v>44432</c:v>
                </c:pt>
                <c:pt idx="525">
                  <c:v>44433</c:v>
                </c:pt>
                <c:pt idx="526">
                  <c:v>44434</c:v>
                </c:pt>
                <c:pt idx="527">
                  <c:v>44435</c:v>
                </c:pt>
                <c:pt idx="528">
                  <c:v>44436</c:v>
                </c:pt>
                <c:pt idx="529">
                  <c:v>44437</c:v>
                </c:pt>
                <c:pt idx="530">
                  <c:v>44438</c:v>
                </c:pt>
                <c:pt idx="531">
                  <c:v>44439</c:v>
                </c:pt>
                <c:pt idx="532">
                  <c:v>44440</c:v>
                </c:pt>
                <c:pt idx="533">
                  <c:v>44441</c:v>
                </c:pt>
                <c:pt idx="534">
                  <c:v>44442</c:v>
                </c:pt>
                <c:pt idx="535">
                  <c:v>44443</c:v>
                </c:pt>
                <c:pt idx="536">
                  <c:v>44444</c:v>
                </c:pt>
                <c:pt idx="537">
                  <c:v>44445</c:v>
                </c:pt>
                <c:pt idx="538">
                  <c:v>44446</c:v>
                </c:pt>
                <c:pt idx="539">
                  <c:v>44447</c:v>
                </c:pt>
                <c:pt idx="540">
                  <c:v>44448</c:v>
                </c:pt>
                <c:pt idx="541">
                  <c:v>44449</c:v>
                </c:pt>
                <c:pt idx="542">
                  <c:v>44450</c:v>
                </c:pt>
                <c:pt idx="543">
                  <c:v>44451</c:v>
                </c:pt>
                <c:pt idx="544">
                  <c:v>44452</c:v>
                </c:pt>
                <c:pt idx="545">
                  <c:v>44453</c:v>
                </c:pt>
                <c:pt idx="546">
                  <c:v>44454</c:v>
                </c:pt>
                <c:pt idx="547">
                  <c:v>44455</c:v>
                </c:pt>
                <c:pt idx="548">
                  <c:v>44456</c:v>
                </c:pt>
                <c:pt idx="549">
                  <c:v>44457</c:v>
                </c:pt>
                <c:pt idx="550">
                  <c:v>44458</c:v>
                </c:pt>
                <c:pt idx="551">
                  <c:v>44459</c:v>
                </c:pt>
                <c:pt idx="552">
                  <c:v>44460</c:v>
                </c:pt>
                <c:pt idx="553">
                  <c:v>44461</c:v>
                </c:pt>
                <c:pt idx="554">
                  <c:v>44462</c:v>
                </c:pt>
                <c:pt idx="555">
                  <c:v>44463</c:v>
                </c:pt>
                <c:pt idx="556">
                  <c:v>44464</c:v>
                </c:pt>
                <c:pt idx="557">
                  <c:v>44465</c:v>
                </c:pt>
                <c:pt idx="558">
                  <c:v>44466</c:v>
                </c:pt>
                <c:pt idx="559">
                  <c:v>44467</c:v>
                </c:pt>
                <c:pt idx="560">
                  <c:v>44468</c:v>
                </c:pt>
                <c:pt idx="561">
                  <c:v>44469</c:v>
                </c:pt>
                <c:pt idx="562">
                  <c:v>44470</c:v>
                </c:pt>
                <c:pt idx="563">
                  <c:v>44471</c:v>
                </c:pt>
                <c:pt idx="564">
                  <c:v>44472</c:v>
                </c:pt>
                <c:pt idx="565">
                  <c:v>44473</c:v>
                </c:pt>
                <c:pt idx="566">
                  <c:v>44474</c:v>
                </c:pt>
                <c:pt idx="567">
                  <c:v>44475</c:v>
                </c:pt>
                <c:pt idx="568">
                  <c:v>44476</c:v>
                </c:pt>
                <c:pt idx="569">
                  <c:v>44477</c:v>
                </c:pt>
                <c:pt idx="570">
                  <c:v>44478</c:v>
                </c:pt>
                <c:pt idx="571">
                  <c:v>44479</c:v>
                </c:pt>
                <c:pt idx="572">
                  <c:v>44480</c:v>
                </c:pt>
                <c:pt idx="573">
                  <c:v>44481</c:v>
                </c:pt>
                <c:pt idx="574">
                  <c:v>44482</c:v>
                </c:pt>
                <c:pt idx="575">
                  <c:v>44483</c:v>
                </c:pt>
                <c:pt idx="576">
                  <c:v>44484</c:v>
                </c:pt>
                <c:pt idx="577">
                  <c:v>44485</c:v>
                </c:pt>
                <c:pt idx="578">
                  <c:v>44486</c:v>
                </c:pt>
                <c:pt idx="579">
                  <c:v>44487</c:v>
                </c:pt>
              </c:numCache>
            </c:numRef>
          </c:cat>
          <c:val>
            <c:numRef>
              <c:f>Internados_input!$B$22:$KBV$22</c:f>
              <c:numCache>
                <c:formatCode>General</c:formatCode>
                <c:ptCount val="7509"/>
                <c:pt idx="0">
                  <c:v>352</c:v>
                </c:pt>
                <c:pt idx="1">
                  <c:v>361</c:v>
                </c:pt>
                <c:pt idx="2">
                  <c:v>389</c:v>
                </c:pt>
                <c:pt idx="3">
                  <c:v>403</c:v>
                </c:pt>
                <c:pt idx="4">
                  <c:v>420</c:v>
                </c:pt>
                <c:pt idx="5">
                  <c:v>423</c:v>
                </c:pt>
                <c:pt idx="6">
                  <c:v>430</c:v>
                </c:pt>
                <c:pt idx="7">
                  <c:v>421</c:v>
                </c:pt>
                <c:pt idx="8">
                  <c:v>400</c:v>
                </c:pt>
                <c:pt idx="9">
                  <c:v>398</c:v>
                </c:pt>
                <c:pt idx="10">
                  <c:v>405</c:v>
                </c:pt>
                <c:pt idx="11">
                  <c:v>391</c:v>
                </c:pt>
                <c:pt idx="12">
                  <c:v>320</c:v>
                </c:pt>
                <c:pt idx="13">
                  <c:v>331</c:v>
                </c:pt>
                <c:pt idx="14">
                  <c:v>334</c:v>
                </c:pt>
                <c:pt idx="15">
                  <c:v>339</c:v>
                </c:pt>
                <c:pt idx="16">
                  <c:v>330</c:v>
                </c:pt>
                <c:pt idx="17">
                  <c:v>328</c:v>
                </c:pt>
                <c:pt idx="18">
                  <c:v>324</c:v>
                </c:pt>
                <c:pt idx="19">
                  <c:v>331</c:v>
                </c:pt>
                <c:pt idx="20">
                  <c:v>330</c:v>
                </c:pt>
                <c:pt idx="21">
                  <c:v>334</c:v>
                </c:pt>
                <c:pt idx="22">
                  <c:v>337</c:v>
                </c:pt>
                <c:pt idx="23">
                  <c:v>334</c:v>
                </c:pt>
                <c:pt idx="24">
                  <c:v>410</c:v>
                </c:pt>
                <c:pt idx="25">
                  <c:v>417</c:v>
                </c:pt>
                <c:pt idx="26">
                  <c:v>427</c:v>
                </c:pt>
                <c:pt idx="27">
                  <c:v>433</c:v>
                </c:pt>
                <c:pt idx="28">
                  <c:v>415</c:v>
                </c:pt>
                <c:pt idx="29">
                  <c:v>406</c:v>
                </c:pt>
                <c:pt idx="30">
                  <c:v>404</c:v>
                </c:pt>
                <c:pt idx="31">
                  <c:v>402</c:v>
                </c:pt>
                <c:pt idx="32">
                  <c:v>408</c:v>
                </c:pt>
                <c:pt idx="33">
                  <c:v>402</c:v>
                </c:pt>
                <c:pt idx="34">
                  <c:v>399</c:v>
                </c:pt>
                <c:pt idx="35">
                  <c:v>411</c:v>
                </c:pt>
                <c:pt idx="36">
                  <c:v>435</c:v>
                </c:pt>
                <c:pt idx="37">
                  <c:v>439</c:v>
                </c:pt>
                <c:pt idx="38">
                  <c:v>425</c:v>
                </c:pt>
                <c:pt idx="39">
                  <c:v>404</c:v>
                </c:pt>
                <c:pt idx="40">
                  <c:v>411</c:v>
                </c:pt>
                <c:pt idx="41">
                  <c:v>417</c:v>
                </c:pt>
                <c:pt idx="42">
                  <c:v>416</c:v>
                </c:pt>
                <c:pt idx="43">
                  <c:v>422</c:v>
                </c:pt>
                <c:pt idx="44">
                  <c:v>401</c:v>
                </c:pt>
                <c:pt idx="45">
                  <c:v>400</c:v>
                </c:pt>
                <c:pt idx="46">
                  <c:v>389</c:v>
                </c:pt>
                <c:pt idx="47">
                  <c:v>388</c:v>
                </c:pt>
                <c:pt idx="48">
                  <c:v>290</c:v>
                </c:pt>
                <c:pt idx="49">
                  <c:v>291</c:v>
                </c:pt>
                <c:pt idx="50">
                  <c:v>301</c:v>
                </c:pt>
                <c:pt idx="51">
                  <c:v>296</c:v>
                </c:pt>
                <c:pt idx="52">
                  <c:v>287</c:v>
                </c:pt>
                <c:pt idx="53">
                  <c:v>283</c:v>
                </c:pt>
                <c:pt idx="54">
                  <c:v>269</c:v>
                </c:pt>
                <c:pt idx="55">
                  <c:v>267</c:v>
                </c:pt>
                <c:pt idx="56">
                  <c:v>278</c:v>
                </c:pt>
                <c:pt idx="57">
                  <c:v>287</c:v>
                </c:pt>
                <c:pt idx="58">
                  <c:v>273</c:v>
                </c:pt>
                <c:pt idx="59">
                  <c:v>272</c:v>
                </c:pt>
                <c:pt idx="60">
                  <c:v>259</c:v>
                </c:pt>
                <c:pt idx="61">
                  <c:v>242</c:v>
                </c:pt>
                <c:pt idx="62">
                  <c:v>246</c:v>
                </c:pt>
                <c:pt idx="63">
                  <c:v>420</c:v>
                </c:pt>
                <c:pt idx="64">
                  <c:v>782</c:v>
                </c:pt>
                <c:pt idx="65">
                  <c:v>1065</c:v>
                </c:pt>
                <c:pt idx="66">
                  <c:v>248</c:v>
                </c:pt>
                <c:pt idx="67">
                  <c:v>428</c:v>
                </c:pt>
                <c:pt idx="68">
                  <c:v>797</c:v>
                </c:pt>
                <c:pt idx="69">
                  <c:v>1051</c:v>
                </c:pt>
                <c:pt idx="70">
                  <c:v>252</c:v>
                </c:pt>
                <c:pt idx="71">
                  <c:v>446</c:v>
                </c:pt>
                <c:pt idx="72">
                  <c:v>815</c:v>
                </c:pt>
                <c:pt idx="73">
                  <c:v>1089</c:v>
                </c:pt>
                <c:pt idx="74">
                  <c:v>269</c:v>
                </c:pt>
                <c:pt idx="75">
                  <c:v>454</c:v>
                </c:pt>
                <c:pt idx="76">
                  <c:v>796</c:v>
                </c:pt>
                <c:pt idx="77">
                  <c:v>1112</c:v>
                </c:pt>
                <c:pt idx="78">
                  <c:v>278</c:v>
                </c:pt>
                <c:pt idx="79">
                  <c:v>467</c:v>
                </c:pt>
                <c:pt idx="80">
                  <c:v>828</c:v>
                </c:pt>
                <c:pt idx="81">
                  <c:v>1081</c:v>
                </c:pt>
                <c:pt idx="82">
                  <c:v>43</c:v>
                </c:pt>
                <c:pt idx="83">
                  <c:v>58</c:v>
                </c:pt>
                <c:pt idx="84">
                  <c:v>74</c:v>
                </c:pt>
                <c:pt idx="85">
                  <c:v>90</c:v>
                </c:pt>
                <c:pt idx="86">
                  <c:v>107</c:v>
                </c:pt>
                <c:pt idx="87">
                  <c:v>109</c:v>
                </c:pt>
                <c:pt idx="88">
                  <c:v>137</c:v>
                </c:pt>
                <c:pt idx="89">
                  <c:v>152</c:v>
                </c:pt>
                <c:pt idx="90">
                  <c:v>187</c:v>
                </c:pt>
                <c:pt idx="91">
                  <c:v>217</c:v>
                </c:pt>
                <c:pt idx="92">
                  <c:v>237</c:v>
                </c:pt>
                <c:pt idx="93">
                  <c:v>259</c:v>
                </c:pt>
                <c:pt idx="94">
                  <c:v>305</c:v>
                </c:pt>
                <c:pt idx="95">
                  <c:v>316</c:v>
                </c:pt>
                <c:pt idx="96">
                  <c:v>392</c:v>
                </c:pt>
                <c:pt idx="97">
                  <c:v>403</c:v>
                </c:pt>
                <c:pt idx="98">
                  <c:v>403</c:v>
                </c:pt>
                <c:pt idx="99">
                  <c:v>389</c:v>
                </c:pt>
                <c:pt idx="100">
                  <c:v>384</c:v>
                </c:pt>
                <c:pt idx="101">
                  <c:v>376</c:v>
                </c:pt>
                <c:pt idx="102">
                  <c:v>369</c:v>
                </c:pt>
                <c:pt idx="103">
                  <c:v>360</c:v>
                </c:pt>
                <c:pt idx="104">
                  <c:v>360</c:v>
                </c:pt>
                <c:pt idx="105">
                  <c:v>348</c:v>
                </c:pt>
                <c:pt idx="106">
                  <c:v>340</c:v>
                </c:pt>
                <c:pt idx="107">
                  <c:v>331</c:v>
                </c:pt>
                <c:pt idx="108">
                  <c:v>314</c:v>
                </c:pt>
                <c:pt idx="109">
                  <c:v>317</c:v>
                </c:pt>
                <c:pt idx="110">
                  <c:v>332</c:v>
                </c:pt>
                <c:pt idx="111">
                  <c:v>322</c:v>
                </c:pt>
                <c:pt idx="112">
                  <c:v>308</c:v>
                </c:pt>
                <c:pt idx="113">
                  <c:v>310</c:v>
                </c:pt>
                <c:pt idx="114">
                  <c:v>341</c:v>
                </c:pt>
                <c:pt idx="115">
                  <c:v>331</c:v>
                </c:pt>
                <c:pt idx="116">
                  <c:v>333</c:v>
                </c:pt>
                <c:pt idx="117">
                  <c:v>340</c:v>
                </c:pt>
                <c:pt idx="118">
                  <c:v>355</c:v>
                </c:pt>
                <c:pt idx="119">
                  <c:v>361</c:v>
                </c:pt>
                <c:pt idx="120">
                  <c:v>377</c:v>
                </c:pt>
                <c:pt idx="121">
                  <c:v>380</c:v>
                </c:pt>
                <c:pt idx="122">
                  <c:v>377</c:v>
                </c:pt>
                <c:pt idx="123">
                  <c:v>375</c:v>
                </c:pt>
                <c:pt idx="124">
                  <c:v>370</c:v>
                </c:pt>
                <c:pt idx="125">
                  <c:v>379</c:v>
                </c:pt>
                <c:pt idx="126">
                  <c:v>400</c:v>
                </c:pt>
                <c:pt idx="127">
                  <c:v>396</c:v>
                </c:pt>
                <c:pt idx="128">
                  <c:v>397</c:v>
                </c:pt>
                <c:pt idx="129">
                  <c:v>438</c:v>
                </c:pt>
                <c:pt idx="130">
                  <c:v>435</c:v>
                </c:pt>
                <c:pt idx="131">
                  <c:v>415</c:v>
                </c:pt>
                <c:pt idx="132">
                  <c:v>402</c:v>
                </c:pt>
                <c:pt idx="133">
                  <c:v>389</c:v>
                </c:pt>
                <c:pt idx="134">
                  <c:v>393</c:v>
                </c:pt>
                <c:pt idx="135">
                  <c:v>393</c:v>
                </c:pt>
                <c:pt idx="136">
                  <c:v>392</c:v>
                </c:pt>
                <c:pt idx="137">
                  <c:v>389</c:v>
                </c:pt>
                <c:pt idx="138">
                  <c:v>372</c:v>
                </c:pt>
                <c:pt idx="139">
                  <c:v>381</c:v>
                </c:pt>
                <c:pt idx="140">
                  <c:v>370</c:v>
                </c:pt>
                <c:pt idx="141">
                  <c:v>384</c:v>
                </c:pt>
                <c:pt idx="142">
                  <c:v>404</c:v>
                </c:pt>
                <c:pt idx="143">
                  <c:v>402</c:v>
                </c:pt>
                <c:pt idx="144">
                  <c:v>417</c:v>
                </c:pt>
                <c:pt idx="145">
                  <c:v>424</c:v>
                </c:pt>
                <c:pt idx="146">
                  <c:v>430</c:v>
                </c:pt>
                <c:pt idx="147">
                  <c:v>419</c:v>
                </c:pt>
                <c:pt idx="148">
                  <c:v>420</c:v>
                </c:pt>
                <c:pt idx="149">
                  <c:v>439</c:v>
                </c:pt>
                <c:pt idx="150">
                  <c:v>430</c:v>
                </c:pt>
                <c:pt idx="151">
                  <c:v>395</c:v>
                </c:pt>
                <c:pt idx="152">
                  <c:v>400</c:v>
                </c:pt>
                <c:pt idx="153">
                  <c:v>403</c:v>
                </c:pt>
                <c:pt idx="154">
                  <c:v>410</c:v>
                </c:pt>
                <c:pt idx="155">
                  <c:v>386</c:v>
                </c:pt>
                <c:pt idx="156">
                  <c:v>387</c:v>
                </c:pt>
                <c:pt idx="157">
                  <c:v>372</c:v>
                </c:pt>
                <c:pt idx="158">
                  <c:v>385</c:v>
                </c:pt>
                <c:pt idx="159">
                  <c:v>373</c:v>
                </c:pt>
                <c:pt idx="160">
                  <c:v>372</c:v>
                </c:pt>
                <c:pt idx="161">
                  <c:v>364</c:v>
                </c:pt>
                <c:pt idx="162">
                  <c:v>353</c:v>
                </c:pt>
                <c:pt idx="163">
                  <c:v>342</c:v>
                </c:pt>
                <c:pt idx="164">
                  <c:v>339</c:v>
                </c:pt>
                <c:pt idx="165">
                  <c:v>348</c:v>
                </c:pt>
                <c:pt idx="166">
                  <c:v>335</c:v>
                </c:pt>
                <c:pt idx="167">
                  <c:v>332</c:v>
                </c:pt>
                <c:pt idx="168">
                  <c:v>329</c:v>
                </c:pt>
                <c:pt idx="169">
                  <c:v>307</c:v>
                </c:pt>
                <c:pt idx="170">
                  <c:v>267</c:v>
                </c:pt>
                <c:pt idx="171">
                  <c:v>265</c:v>
                </c:pt>
                <c:pt idx="172">
                  <c:v>250</c:v>
                </c:pt>
                <c:pt idx="173">
                  <c:v>254</c:v>
                </c:pt>
                <c:pt idx="174">
                  <c:v>259</c:v>
                </c:pt>
                <c:pt idx="175">
                  <c:v>253</c:v>
                </c:pt>
                <c:pt idx="176">
                  <c:v>243</c:v>
                </c:pt>
                <c:pt idx="177">
                  <c:v>254</c:v>
                </c:pt>
                <c:pt idx="178">
                  <c:v>249</c:v>
                </c:pt>
                <c:pt idx="179">
                  <c:v>248</c:v>
                </c:pt>
                <c:pt idx="180">
                  <c:v>243</c:v>
                </c:pt>
                <c:pt idx="181">
                  <c:v>244</c:v>
                </c:pt>
                <c:pt idx="182">
                  <c:v>242</c:v>
                </c:pt>
                <c:pt idx="183">
                  <c:v>234</c:v>
                </c:pt>
                <c:pt idx="184">
                  <c:v>236</c:v>
                </c:pt>
                <c:pt idx="185">
                  <c:v>242</c:v>
                </c:pt>
                <c:pt idx="186">
                  <c:v>227</c:v>
                </c:pt>
                <c:pt idx="187">
                  <c:v>240</c:v>
                </c:pt>
                <c:pt idx="188">
                  <c:v>257</c:v>
                </c:pt>
                <c:pt idx="189">
                  <c:v>242</c:v>
                </c:pt>
                <c:pt idx="190">
                  <c:v>280</c:v>
                </c:pt>
                <c:pt idx="191">
                  <c:v>288</c:v>
                </c:pt>
                <c:pt idx="192">
                  <c:v>283</c:v>
                </c:pt>
                <c:pt idx="193">
                  <c:v>309</c:v>
                </c:pt>
                <c:pt idx="194">
                  <c:v>309</c:v>
                </c:pt>
                <c:pt idx="195">
                  <c:v>329</c:v>
                </c:pt>
                <c:pt idx="196">
                  <c:v>330</c:v>
                </c:pt>
                <c:pt idx="197">
                  <c:v>332</c:v>
                </c:pt>
                <c:pt idx="198">
                  <c:v>330</c:v>
                </c:pt>
                <c:pt idx="199">
                  <c:v>320</c:v>
                </c:pt>
                <c:pt idx="200">
                  <c:v>327</c:v>
                </c:pt>
                <c:pt idx="201">
                  <c:v>338</c:v>
                </c:pt>
                <c:pt idx="202">
                  <c:v>344</c:v>
                </c:pt>
                <c:pt idx="203">
                  <c:v>364</c:v>
                </c:pt>
                <c:pt idx="204">
                  <c:v>370</c:v>
                </c:pt>
                <c:pt idx="205">
                  <c:v>386</c:v>
                </c:pt>
                <c:pt idx="206">
                  <c:v>403</c:v>
                </c:pt>
                <c:pt idx="207">
                  <c:v>392</c:v>
                </c:pt>
                <c:pt idx="208">
                  <c:v>402</c:v>
                </c:pt>
                <c:pt idx="209">
                  <c:v>426</c:v>
                </c:pt>
                <c:pt idx="210">
                  <c:v>424</c:v>
                </c:pt>
                <c:pt idx="211">
                  <c:v>420</c:v>
                </c:pt>
                <c:pt idx="212">
                  <c:v>427</c:v>
                </c:pt>
                <c:pt idx="213">
                  <c:v>432</c:v>
                </c:pt>
                <c:pt idx="214">
                  <c:v>418</c:v>
                </c:pt>
                <c:pt idx="215">
                  <c:v>459</c:v>
                </c:pt>
                <c:pt idx="216">
                  <c:v>464</c:v>
                </c:pt>
                <c:pt idx="217">
                  <c:v>478</c:v>
                </c:pt>
                <c:pt idx="218">
                  <c:v>497</c:v>
                </c:pt>
                <c:pt idx="219">
                  <c:v>486</c:v>
                </c:pt>
                <c:pt idx="220">
                  <c:v>486</c:v>
                </c:pt>
                <c:pt idx="221">
                  <c:v>493</c:v>
                </c:pt>
                <c:pt idx="222">
                  <c:v>485</c:v>
                </c:pt>
                <c:pt idx="223">
                  <c:v>481</c:v>
                </c:pt>
                <c:pt idx="224">
                  <c:v>498</c:v>
                </c:pt>
                <c:pt idx="225">
                  <c:v>526</c:v>
                </c:pt>
                <c:pt idx="226">
                  <c:v>532</c:v>
                </c:pt>
                <c:pt idx="227">
                  <c:v>536</c:v>
                </c:pt>
                <c:pt idx="228">
                  <c:v>571</c:v>
                </c:pt>
                <c:pt idx="229">
                  <c:v>581</c:v>
                </c:pt>
                <c:pt idx="230">
                  <c:v>573</c:v>
                </c:pt>
                <c:pt idx="231">
                  <c:v>608</c:v>
                </c:pt>
                <c:pt idx="232">
                  <c:v>623</c:v>
                </c:pt>
                <c:pt idx="233">
                  <c:v>632</c:v>
                </c:pt>
                <c:pt idx="234">
                  <c:v>639</c:v>
                </c:pt>
                <c:pt idx="235">
                  <c:v>645</c:v>
                </c:pt>
                <c:pt idx="236">
                  <c:v>661</c:v>
                </c:pt>
                <c:pt idx="237">
                  <c:v>696</c:v>
                </c:pt>
                <c:pt idx="238">
                  <c:v>755</c:v>
                </c:pt>
                <c:pt idx="239">
                  <c:v>793</c:v>
                </c:pt>
                <c:pt idx="240">
                  <c:v>806</c:v>
                </c:pt>
                <c:pt idx="241">
                  <c:v>849</c:v>
                </c:pt>
                <c:pt idx="242">
                  <c:v>855</c:v>
                </c:pt>
                <c:pt idx="243">
                  <c:v>865</c:v>
                </c:pt>
                <c:pt idx="244">
                  <c:v>840</c:v>
                </c:pt>
                <c:pt idx="245">
                  <c:v>842</c:v>
                </c:pt>
                <c:pt idx="246">
                  <c:v>836</c:v>
                </c:pt>
                <c:pt idx="247">
                  <c:v>876</c:v>
                </c:pt>
                <c:pt idx="248">
                  <c:v>902</c:v>
                </c:pt>
                <c:pt idx="249">
                  <c:v>911</c:v>
                </c:pt>
                <c:pt idx="250">
                  <c:v>913</c:v>
                </c:pt>
                <c:pt idx="251">
                  <c:v>914</c:v>
                </c:pt>
                <c:pt idx="252">
                  <c:v>921</c:v>
                </c:pt>
                <c:pt idx="253">
                  <c:v>896</c:v>
                </c:pt>
                <c:pt idx="254">
                  <c:v>946</c:v>
                </c:pt>
                <c:pt idx="255">
                  <c:v>961</c:v>
                </c:pt>
                <c:pt idx="256">
                  <c:v>986</c:v>
                </c:pt>
                <c:pt idx="257">
                  <c:v>965</c:v>
                </c:pt>
                <c:pt idx="258">
                  <c:v>932</c:v>
                </c:pt>
                <c:pt idx="259">
                  <c:v>942</c:v>
                </c:pt>
                <c:pt idx="260">
                  <c:v>938</c:v>
                </c:pt>
                <c:pt idx="261">
                  <c:v>973</c:v>
                </c:pt>
                <c:pt idx="262">
                  <c:v>1019</c:v>
                </c:pt>
                <c:pt idx="263">
                  <c:v>999</c:v>
                </c:pt>
                <c:pt idx="264">
                  <c:v>1041</c:v>
                </c:pt>
                <c:pt idx="265">
                  <c:v>1028</c:v>
                </c:pt>
                <c:pt idx="266">
                  <c:v>1122</c:v>
                </c:pt>
                <c:pt idx="267">
                  <c:v>1114</c:v>
                </c:pt>
                <c:pt idx="268">
                  <c:v>1141</c:v>
                </c:pt>
                <c:pt idx="269">
                  <c:v>1102</c:v>
                </c:pt>
                <c:pt idx="270">
                  <c:v>1132</c:v>
                </c:pt>
                <c:pt idx="271">
                  <c:v>1192</c:v>
                </c:pt>
                <c:pt idx="272">
                  <c:v>1153</c:v>
                </c:pt>
                <c:pt idx="273">
                  <c:v>1130</c:v>
                </c:pt>
                <c:pt idx="274">
                  <c:v>1114</c:v>
                </c:pt>
                <c:pt idx="275">
                  <c:v>1108</c:v>
                </c:pt>
                <c:pt idx="276">
                  <c:v>1065</c:v>
                </c:pt>
                <c:pt idx="277">
                  <c:v>1105</c:v>
                </c:pt>
                <c:pt idx="278">
                  <c:v>1161</c:v>
                </c:pt>
                <c:pt idx="279">
                  <c:v>1120</c:v>
                </c:pt>
                <c:pt idx="280">
                  <c:v>1063</c:v>
                </c:pt>
                <c:pt idx="281">
                  <c:v>1026</c:v>
                </c:pt>
                <c:pt idx="282">
                  <c:v>1006</c:v>
                </c:pt>
                <c:pt idx="283">
                  <c:v>1029</c:v>
                </c:pt>
                <c:pt idx="284">
                  <c:v>1068</c:v>
                </c:pt>
                <c:pt idx="285">
                  <c:v>1079</c:v>
                </c:pt>
                <c:pt idx="286">
                  <c:v>1070</c:v>
                </c:pt>
                <c:pt idx="287">
                  <c:v>1066</c:v>
                </c:pt>
                <c:pt idx="288">
                  <c:v>1055</c:v>
                </c:pt>
                <c:pt idx="289">
                  <c:v>1067</c:v>
                </c:pt>
                <c:pt idx="290">
                  <c:v>1099</c:v>
                </c:pt>
                <c:pt idx="291">
                  <c:v>1162</c:v>
                </c:pt>
                <c:pt idx="292">
                  <c:v>1223</c:v>
                </c:pt>
                <c:pt idx="293">
                  <c:v>1278</c:v>
                </c:pt>
                <c:pt idx="294">
                  <c:v>1312</c:v>
                </c:pt>
                <c:pt idx="295">
                  <c:v>1341</c:v>
                </c:pt>
                <c:pt idx="296">
                  <c:v>1409</c:v>
                </c:pt>
                <c:pt idx="297">
                  <c:v>1443</c:v>
                </c:pt>
                <c:pt idx="298">
                  <c:v>1523</c:v>
                </c:pt>
                <c:pt idx="299">
                  <c:v>1610</c:v>
                </c:pt>
                <c:pt idx="300">
                  <c:v>1630</c:v>
                </c:pt>
                <c:pt idx="301">
                  <c:v>1721</c:v>
                </c:pt>
                <c:pt idx="302">
                  <c:v>1796</c:v>
                </c:pt>
                <c:pt idx="303">
                  <c:v>1902</c:v>
                </c:pt>
                <c:pt idx="304">
                  <c:v>1960</c:v>
                </c:pt>
                <c:pt idx="305">
                  <c:v>2054</c:v>
                </c:pt>
                <c:pt idx="306">
                  <c:v>2174</c:v>
                </c:pt>
                <c:pt idx="307">
                  <c:v>2223</c:v>
                </c:pt>
                <c:pt idx="308">
                  <c:v>2282</c:v>
                </c:pt>
                <c:pt idx="309">
                  <c:v>2339</c:v>
                </c:pt>
                <c:pt idx="310">
                  <c:v>2382</c:v>
                </c:pt>
                <c:pt idx="311">
                  <c:v>2447</c:v>
                </c:pt>
                <c:pt idx="312">
                  <c:v>2556</c:v>
                </c:pt>
                <c:pt idx="313">
                  <c:v>2701</c:v>
                </c:pt>
                <c:pt idx="314">
                  <c:v>2729</c:v>
                </c:pt>
                <c:pt idx="315">
                  <c:v>2792</c:v>
                </c:pt>
                <c:pt idx="316">
                  <c:v>2786</c:v>
                </c:pt>
                <c:pt idx="317">
                  <c:v>2844</c:v>
                </c:pt>
                <c:pt idx="318">
                  <c:v>2834</c:v>
                </c:pt>
                <c:pt idx="319">
                  <c:v>2909</c:v>
                </c:pt>
                <c:pt idx="320">
                  <c:v>2997</c:v>
                </c:pt>
                <c:pt idx="321">
                  <c:v>2997</c:v>
                </c:pt>
                <c:pt idx="322">
                  <c:v>2974</c:v>
                </c:pt>
                <c:pt idx="323">
                  <c:v>2938</c:v>
                </c:pt>
                <c:pt idx="324">
                  <c:v>2914</c:v>
                </c:pt>
                <c:pt idx="325">
                  <c:v>2817</c:v>
                </c:pt>
                <c:pt idx="326">
                  <c:v>2865</c:v>
                </c:pt>
                <c:pt idx="327">
                  <c:v>2935</c:v>
                </c:pt>
                <c:pt idx="328">
                  <c:v>2813</c:v>
                </c:pt>
                <c:pt idx="329">
                  <c:v>2748</c:v>
                </c:pt>
                <c:pt idx="330">
                  <c:v>2657</c:v>
                </c:pt>
                <c:pt idx="331">
                  <c:v>2527</c:v>
                </c:pt>
                <c:pt idx="332">
                  <c:v>2350</c:v>
                </c:pt>
                <c:pt idx="333">
                  <c:v>2371</c:v>
                </c:pt>
                <c:pt idx="334">
                  <c:v>2392</c:v>
                </c:pt>
                <c:pt idx="335">
                  <c:v>2195</c:v>
                </c:pt>
                <c:pt idx="336">
                  <c:v>2027</c:v>
                </c:pt>
                <c:pt idx="337">
                  <c:v>1896</c:v>
                </c:pt>
                <c:pt idx="338">
                  <c:v>1778</c:v>
                </c:pt>
                <c:pt idx="339">
                  <c:v>1644</c:v>
                </c:pt>
                <c:pt idx="340">
                  <c:v>1670</c:v>
                </c:pt>
                <c:pt idx="341">
                  <c:v>1675</c:v>
                </c:pt>
                <c:pt idx="342">
                  <c:v>1512</c:v>
                </c:pt>
                <c:pt idx="343">
                  <c:v>1389</c:v>
                </c:pt>
                <c:pt idx="344">
                  <c:v>1302</c:v>
                </c:pt>
                <c:pt idx="345">
                  <c:v>1210</c:v>
                </c:pt>
                <c:pt idx="346">
                  <c:v>1147</c:v>
                </c:pt>
                <c:pt idx="347">
                  <c:v>1132</c:v>
                </c:pt>
                <c:pt idx="348">
                  <c:v>1143</c:v>
                </c:pt>
                <c:pt idx="349">
                  <c:v>1053</c:v>
                </c:pt>
                <c:pt idx="350">
                  <c:v>975</c:v>
                </c:pt>
                <c:pt idx="351">
                  <c:v>912</c:v>
                </c:pt>
                <c:pt idx="352">
                  <c:v>830</c:v>
                </c:pt>
                <c:pt idx="353">
                  <c:v>760</c:v>
                </c:pt>
                <c:pt idx="354">
                  <c:v>755</c:v>
                </c:pt>
                <c:pt idx="355">
                  <c:v>762</c:v>
                </c:pt>
                <c:pt idx="356">
                  <c:v>691</c:v>
                </c:pt>
                <c:pt idx="357">
                  <c:v>655</c:v>
                </c:pt>
                <c:pt idx="358">
                  <c:v>591</c:v>
                </c:pt>
                <c:pt idx="359">
                  <c:v>557</c:v>
                </c:pt>
                <c:pt idx="360">
                  <c:v>524</c:v>
                </c:pt>
                <c:pt idx="361">
                  <c:v>528</c:v>
                </c:pt>
                <c:pt idx="362">
                  <c:v>533</c:v>
                </c:pt>
                <c:pt idx="363">
                  <c:v>502</c:v>
                </c:pt>
                <c:pt idx="364">
                  <c:v>446</c:v>
                </c:pt>
                <c:pt idx="365">
                  <c:v>425</c:v>
                </c:pt>
                <c:pt idx="366">
                  <c:v>406</c:v>
                </c:pt>
                <c:pt idx="367">
                  <c:v>372</c:v>
                </c:pt>
                <c:pt idx="368">
                  <c:v>385</c:v>
                </c:pt>
                <c:pt idx="369">
                  <c:v>385</c:v>
                </c:pt>
                <c:pt idx="370">
                  <c:v>367</c:v>
                </c:pt>
                <c:pt idx="371">
                  <c:v>346</c:v>
                </c:pt>
                <c:pt idx="372">
                  <c:v>337</c:v>
                </c:pt>
                <c:pt idx="373">
                  <c:v>337</c:v>
                </c:pt>
                <c:pt idx="374">
                  <c:v>324</c:v>
                </c:pt>
                <c:pt idx="375">
                  <c:v>330</c:v>
                </c:pt>
                <c:pt idx="376">
                  <c:v>329</c:v>
                </c:pt>
                <c:pt idx="377">
                  <c:v>307</c:v>
                </c:pt>
                <c:pt idx="378">
                  <c:v>289</c:v>
                </c:pt>
                <c:pt idx="379">
                  <c:v>276</c:v>
                </c:pt>
                <c:pt idx="380">
                  <c:v>265</c:v>
                </c:pt>
                <c:pt idx="381">
                  <c:v>259</c:v>
                </c:pt>
                <c:pt idx="382">
                  <c:v>251</c:v>
                </c:pt>
                <c:pt idx="383">
                  <c:v>265</c:v>
                </c:pt>
                <c:pt idx="384">
                  <c:v>238</c:v>
                </c:pt>
                <c:pt idx="385">
                  <c:v>221</c:v>
                </c:pt>
                <c:pt idx="386">
                  <c:v>220</c:v>
                </c:pt>
                <c:pt idx="387">
                  <c:v>211</c:v>
                </c:pt>
                <c:pt idx="388">
                  <c:v>209</c:v>
                </c:pt>
                <c:pt idx="389">
                  <c:v>201</c:v>
                </c:pt>
                <c:pt idx="390">
                  <c:v>202</c:v>
                </c:pt>
                <c:pt idx="391">
                  <c:v>190</c:v>
                </c:pt>
                <c:pt idx="392">
                  <c:v>186</c:v>
                </c:pt>
                <c:pt idx="393">
                  <c:v>168</c:v>
                </c:pt>
                <c:pt idx="394">
                  <c:v>166</c:v>
                </c:pt>
                <c:pt idx="395">
                  <c:v>155</c:v>
                </c:pt>
                <c:pt idx="396">
                  <c:v>155</c:v>
                </c:pt>
                <c:pt idx="397">
                  <c:v>165</c:v>
                </c:pt>
                <c:pt idx="398">
                  <c:v>155</c:v>
                </c:pt>
                <c:pt idx="399">
                  <c:v>146</c:v>
                </c:pt>
                <c:pt idx="400">
                  <c:v>144</c:v>
                </c:pt>
                <c:pt idx="401">
                  <c:v>145</c:v>
                </c:pt>
                <c:pt idx="402">
                  <c:v>127</c:v>
                </c:pt>
                <c:pt idx="403">
                  <c:v>130</c:v>
                </c:pt>
                <c:pt idx="404">
                  <c:v>138</c:v>
                </c:pt>
                <c:pt idx="405">
                  <c:v>125</c:v>
                </c:pt>
                <c:pt idx="406" formatCode="#,##0">
                  <c:v>121</c:v>
                </c:pt>
                <c:pt idx="407" formatCode="#,##0">
                  <c:v>119</c:v>
                </c:pt>
                <c:pt idx="408" formatCode="#,##0">
                  <c:v>112</c:v>
                </c:pt>
                <c:pt idx="409" formatCode="#,##0">
                  <c:v>109</c:v>
                </c:pt>
                <c:pt idx="410" formatCode="#,##0">
                  <c:v>115</c:v>
                </c:pt>
                <c:pt idx="411" formatCode="#,##0">
                  <c:v>122</c:v>
                </c:pt>
                <c:pt idx="412" formatCode="#,##0">
                  <c:v>110</c:v>
                </c:pt>
                <c:pt idx="413" formatCode="#,##0">
                  <c:v>117</c:v>
                </c:pt>
                <c:pt idx="414" formatCode="#,##0">
                  <c:v>106</c:v>
                </c:pt>
                <c:pt idx="415" formatCode="#,##0">
                  <c:v>102</c:v>
                </c:pt>
                <c:pt idx="416">
                  <c:v>93</c:v>
                </c:pt>
                <c:pt idx="417" formatCode="#,##0">
                  <c:v>96</c:v>
                </c:pt>
                <c:pt idx="418" formatCode="#,##0">
                  <c:v>97</c:v>
                </c:pt>
                <c:pt idx="419" formatCode="#,##0">
                  <c:v>83</c:v>
                </c:pt>
                <c:pt idx="420" formatCode="#,##0">
                  <c:v>86</c:v>
                </c:pt>
                <c:pt idx="421" formatCode="#,##0">
                  <c:v>83</c:v>
                </c:pt>
                <c:pt idx="422" formatCode="#,##0">
                  <c:v>81</c:v>
                </c:pt>
                <c:pt idx="423" formatCode="#,##0">
                  <c:v>70</c:v>
                </c:pt>
                <c:pt idx="424" formatCode="#,##0">
                  <c:v>81</c:v>
                </c:pt>
                <c:pt idx="425" formatCode="#,##0">
                  <c:v>82</c:v>
                </c:pt>
                <c:pt idx="426" formatCode="#,##0">
                  <c:v>77</c:v>
                </c:pt>
                <c:pt idx="427" formatCode="#,##0">
                  <c:v>76</c:v>
                </c:pt>
                <c:pt idx="428" formatCode="#,##0">
                  <c:v>74</c:v>
                </c:pt>
                <c:pt idx="429" formatCode="#,##0">
                  <c:v>71</c:v>
                </c:pt>
                <c:pt idx="430">
                  <c:v>78</c:v>
                </c:pt>
                <c:pt idx="431" formatCode="#,##0">
                  <c:v>85</c:v>
                </c:pt>
                <c:pt idx="432" formatCode="#,##0">
                  <c:v>93</c:v>
                </c:pt>
                <c:pt idx="433" formatCode="#,##0">
                  <c:v>95</c:v>
                </c:pt>
                <c:pt idx="434" formatCode="#,##0">
                  <c:v>90</c:v>
                </c:pt>
                <c:pt idx="435" formatCode="#,##0">
                  <c:v>95</c:v>
                </c:pt>
                <c:pt idx="436" formatCode="#,##0">
                  <c:v>100</c:v>
                </c:pt>
                <c:pt idx="437" formatCode="#,##0">
                  <c:v>100</c:v>
                </c:pt>
                <c:pt idx="438" formatCode="#,##0">
                  <c:v>122</c:v>
                </c:pt>
                <c:pt idx="439" formatCode="#,##0">
                  <c:v>133</c:v>
                </c:pt>
                <c:pt idx="440">
                  <c:v>122</c:v>
                </c:pt>
                <c:pt idx="441" formatCode="#,##0">
                  <c:v>131</c:v>
                </c:pt>
                <c:pt idx="442" formatCode="#,##0">
                  <c:v>127</c:v>
                </c:pt>
                <c:pt idx="443" formatCode="#,##0">
                  <c:v>135</c:v>
                </c:pt>
                <c:pt idx="444" formatCode="#,##0">
                  <c:v>130</c:v>
                </c:pt>
                <c:pt idx="445" formatCode="#,##0">
                  <c:v>137</c:v>
                </c:pt>
                <c:pt idx="446" formatCode="#,##0">
                  <c:v>151</c:v>
                </c:pt>
                <c:pt idx="447" formatCode="#,##0">
                  <c:v>167</c:v>
                </c:pt>
                <c:pt idx="448" formatCode="#,##0">
                  <c:v>177</c:v>
                </c:pt>
                <c:pt idx="449" formatCode="#,##0">
                  <c:v>172</c:v>
                </c:pt>
                <c:pt idx="450" formatCode="#,##0">
                  <c:v>184</c:v>
                </c:pt>
                <c:pt idx="451" formatCode="#,##0">
                  <c:v>193</c:v>
                </c:pt>
                <c:pt idx="452" formatCode="#,##0">
                  <c:v>213</c:v>
                </c:pt>
                <c:pt idx="453" formatCode="#,##0">
                  <c:v>219</c:v>
                </c:pt>
                <c:pt idx="454" formatCode="#,##0">
                  <c:v>217</c:v>
                </c:pt>
                <c:pt idx="455" formatCode="#,##0">
                  <c:v>221</c:v>
                </c:pt>
                <c:pt idx="456" formatCode="#,##0">
                  <c:v>227</c:v>
                </c:pt>
                <c:pt idx="457" formatCode="#,##0">
                  <c:v>254</c:v>
                </c:pt>
                <c:pt idx="458" formatCode="#,##0">
                  <c:v>250</c:v>
                </c:pt>
                <c:pt idx="459" formatCode="#,##0">
                  <c:v>265</c:v>
                </c:pt>
                <c:pt idx="460" formatCode="#,##0">
                  <c:v>286</c:v>
                </c:pt>
                <c:pt idx="461" formatCode="#,##0">
                  <c:v>294</c:v>
                </c:pt>
                <c:pt idx="462" formatCode="#,##0">
                  <c:v>278</c:v>
                </c:pt>
                <c:pt idx="463" formatCode="#,##0">
                  <c:v>272</c:v>
                </c:pt>
                <c:pt idx="464" formatCode="#,##0">
                  <c:v>285</c:v>
                </c:pt>
                <c:pt idx="465" formatCode="#,##0">
                  <c:v>295</c:v>
                </c:pt>
                <c:pt idx="466" formatCode="#,##0">
                  <c:v>316</c:v>
                </c:pt>
                <c:pt idx="467" formatCode="#,##0">
                  <c:v>333</c:v>
                </c:pt>
                <c:pt idx="468" formatCode="#,##0">
                  <c:v>322</c:v>
                </c:pt>
                <c:pt idx="469" formatCode="#,##0">
                  <c:v>329</c:v>
                </c:pt>
                <c:pt idx="470" formatCode="#,##0">
                  <c:v>342</c:v>
                </c:pt>
                <c:pt idx="471" formatCode="#,##0">
                  <c:v>352</c:v>
                </c:pt>
                <c:pt idx="472" formatCode="#,##0">
                  <c:v>355</c:v>
                </c:pt>
                <c:pt idx="473" formatCode="#,##0">
                  <c:v>374</c:v>
                </c:pt>
                <c:pt idx="474" formatCode="#,##0">
                  <c:v>398</c:v>
                </c:pt>
                <c:pt idx="475" formatCode="#,##0">
                  <c:v>377</c:v>
                </c:pt>
                <c:pt idx="476" formatCode="#,##0">
                  <c:v>366</c:v>
                </c:pt>
                <c:pt idx="477" formatCode="#,##0">
                  <c:v>352</c:v>
                </c:pt>
                <c:pt idx="478" formatCode="#,##0">
                  <c:v>380</c:v>
                </c:pt>
                <c:pt idx="479" formatCode="#,##0">
                  <c:v>390</c:v>
                </c:pt>
                <c:pt idx="480">
                  <c:v>411</c:v>
                </c:pt>
                <c:pt idx="481">
                  <c:v>443</c:v>
                </c:pt>
                <c:pt idx="482">
                  <c:v>437</c:v>
                </c:pt>
                <c:pt idx="483">
                  <c:v>433</c:v>
                </c:pt>
                <c:pt idx="484">
                  <c:v>450</c:v>
                </c:pt>
                <c:pt idx="485">
                  <c:v>455</c:v>
                </c:pt>
                <c:pt idx="486">
                  <c:v>451</c:v>
                </c:pt>
                <c:pt idx="487">
                  <c:v>468</c:v>
                </c:pt>
                <c:pt idx="488">
                  <c:v>491</c:v>
                </c:pt>
                <c:pt idx="489">
                  <c:v>479</c:v>
                </c:pt>
                <c:pt idx="490">
                  <c:v>463</c:v>
                </c:pt>
                <c:pt idx="491">
                  <c:v>456</c:v>
                </c:pt>
                <c:pt idx="492">
                  <c:v>446</c:v>
                </c:pt>
                <c:pt idx="493">
                  <c:v>430</c:v>
                </c:pt>
                <c:pt idx="494">
                  <c:v>466</c:v>
                </c:pt>
                <c:pt idx="495">
                  <c:v>488</c:v>
                </c:pt>
                <c:pt idx="496">
                  <c:v>479</c:v>
                </c:pt>
                <c:pt idx="497">
                  <c:v>480</c:v>
                </c:pt>
                <c:pt idx="498">
                  <c:v>496</c:v>
                </c:pt>
                <c:pt idx="499">
                  <c:v>481</c:v>
                </c:pt>
                <c:pt idx="500">
                  <c:v>461</c:v>
                </c:pt>
                <c:pt idx="501">
                  <c:v>483</c:v>
                </c:pt>
                <c:pt idx="502">
                  <c:v>513</c:v>
                </c:pt>
                <c:pt idx="503">
                  <c:v>490</c:v>
                </c:pt>
                <c:pt idx="504">
                  <c:v>468</c:v>
                </c:pt>
                <c:pt idx="505">
                  <c:v>455</c:v>
                </c:pt>
                <c:pt idx="506">
                  <c:v>440</c:v>
                </c:pt>
                <c:pt idx="507">
                  <c:v>422</c:v>
                </c:pt>
                <c:pt idx="508">
                  <c:v>439</c:v>
                </c:pt>
                <c:pt idx="509">
                  <c:v>445</c:v>
                </c:pt>
                <c:pt idx="510">
                  <c:v>421</c:v>
                </c:pt>
                <c:pt idx="511">
                  <c:v>406</c:v>
                </c:pt>
                <c:pt idx="512">
                  <c:v>396</c:v>
                </c:pt>
                <c:pt idx="513">
                  <c:v>373</c:v>
                </c:pt>
                <c:pt idx="514">
                  <c:v>367</c:v>
                </c:pt>
                <c:pt idx="515">
                  <c:v>380</c:v>
                </c:pt>
                <c:pt idx="516">
                  <c:v>393</c:v>
                </c:pt>
                <c:pt idx="517">
                  <c:v>384</c:v>
                </c:pt>
                <c:pt idx="518">
                  <c:v>349</c:v>
                </c:pt>
                <c:pt idx="519">
                  <c:v>356</c:v>
                </c:pt>
                <c:pt idx="520">
                  <c:v>349</c:v>
                </c:pt>
                <c:pt idx="521" formatCode="#,##0">
                  <c:v>330</c:v>
                </c:pt>
                <c:pt idx="522">
                  <c:v>331</c:v>
                </c:pt>
                <c:pt idx="523">
                  <c:v>344</c:v>
                </c:pt>
                <c:pt idx="524">
                  <c:v>335</c:v>
                </c:pt>
                <c:pt idx="525">
                  <c:v>311</c:v>
                </c:pt>
                <c:pt idx="526">
                  <c:v>296</c:v>
                </c:pt>
                <c:pt idx="527">
                  <c:v>303</c:v>
                </c:pt>
                <c:pt idx="528">
                  <c:v>290</c:v>
                </c:pt>
                <c:pt idx="529">
                  <c:v>320</c:v>
                </c:pt>
                <c:pt idx="530">
                  <c:v>314</c:v>
                </c:pt>
                <c:pt idx="531">
                  <c:v>295</c:v>
                </c:pt>
                <c:pt idx="532">
                  <c:v>282</c:v>
                </c:pt>
                <c:pt idx="533">
                  <c:v>285</c:v>
                </c:pt>
                <c:pt idx="534">
                  <c:v>274</c:v>
                </c:pt>
                <c:pt idx="535">
                  <c:v>264</c:v>
                </c:pt>
                <c:pt idx="536">
                  <c:v>263</c:v>
                </c:pt>
                <c:pt idx="537">
                  <c:v>275</c:v>
                </c:pt>
                <c:pt idx="538">
                  <c:v>249</c:v>
                </c:pt>
                <c:pt idx="539">
                  <c:v>232</c:v>
                </c:pt>
                <c:pt idx="540">
                  <c:v>219</c:v>
                </c:pt>
                <c:pt idx="541">
                  <c:v>214</c:v>
                </c:pt>
                <c:pt idx="542">
                  <c:v>210</c:v>
                </c:pt>
                <c:pt idx="543">
                  <c:v>220</c:v>
                </c:pt>
                <c:pt idx="544">
                  <c:v>227</c:v>
                </c:pt>
                <c:pt idx="545">
                  <c:v>204</c:v>
                </c:pt>
                <c:pt idx="546">
                  <c:v>195</c:v>
                </c:pt>
                <c:pt idx="547">
                  <c:v>195</c:v>
                </c:pt>
                <c:pt idx="548">
                  <c:v>187</c:v>
                </c:pt>
                <c:pt idx="549">
                  <c:v>174</c:v>
                </c:pt>
                <c:pt idx="550">
                  <c:v>176</c:v>
                </c:pt>
                <c:pt idx="551">
                  <c:v>183</c:v>
                </c:pt>
                <c:pt idx="552">
                  <c:v>176</c:v>
                </c:pt>
                <c:pt idx="553">
                  <c:v>164</c:v>
                </c:pt>
                <c:pt idx="554">
                  <c:v>162</c:v>
                </c:pt>
                <c:pt idx="555">
                  <c:v>160</c:v>
                </c:pt>
                <c:pt idx="556">
                  <c:v>161</c:v>
                </c:pt>
                <c:pt idx="557">
                  <c:v>162</c:v>
                </c:pt>
                <c:pt idx="558">
                  <c:v>165</c:v>
                </c:pt>
                <c:pt idx="559">
                  <c:v>156</c:v>
                </c:pt>
                <c:pt idx="560">
                  <c:v>150</c:v>
                </c:pt>
                <c:pt idx="561">
                  <c:v>141</c:v>
                </c:pt>
                <c:pt idx="562">
                  <c:v>135</c:v>
                </c:pt>
                <c:pt idx="563">
                  <c:v>122</c:v>
                </c:pt>
                <c:pt idx="564">
                  <c:v>123</c:v>
                </c:pt>
                <c:pt idx="565">
                  <c:v>125</c:v>
                </c:pt>
                <c:pt idx="566">
                  <c:v>116</c:v>
                </c:pt>
                <c:pt idx="567">
                  <c:v>119</c:v>
                </c:pt>
                <c:pt idx="568">
                  <c:v>115</c:v>
                </c:pt>
                <c:pt idx="569" formatCode="#,##0">
                  <c:v>98</c:v>
                </c:pt>
                <c:pt idx="570">
                  <c:v>94</c:v>
                </c:pt>
                <c:pt idx="571">
                  <c:v>100</c:v>
                </c:pt>
                <c:pt idx="572">
                  <c:v>105</c:v>
                </c:pt>
                <c:pt idx="573">
                  <c:v>96</c:v>
                </c:pt>
                <c:pt idx="574">
                  <c:v>97</c:v>
                </c:pt>
                <c:pt idx="575">
                  <c:v>98</c:v>
                </c:pt>
                <c:pt idx="576">
                  <c:v>90</c:v>
                </c:pt>
                <c:pt idx="577">
                  <c:v>85</c:v>
                </c:pt>
                <c:pt idx="578">
                  <c:v>85</c:v>
                </c:pt>
                <c:pt idx="579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2A-43E4-A618-2D8FDD801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35295664"/>
        <c:axId val="-1735301648"/>
      </c:barChart>
      <c:lineChart>
        <c:grouping val="standard"/>
        <c:varyColors val="0"/>
        <c:ser>
          <c:idx val="1"/>
          <c:order val="1"/>
          <c:tx>
            <c:strRef>
              <c:f>Internados_input!$A$41</c:f>
              <c:strCache>
                <c:ptCount val="1"/>
                <c:pt idx="0">
                  <c:v>Número de Internados em UCI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Internados_input!$B$7:$KBV$7</c:f>
              <c:numCache>
                <c:formatCode>m/d/yyyy</c:formatCode>
                <c:ptCount val="7509"/>
                <c:pt idx="0">
                  <c:v>43922</c:v>
                </c:pt>
                <c:pt idx="1">
                  <c:v>43923</c:v>
                </c:pt>
                <c:pt idx="2">
                  <c:v>43924</c:v>
                </c:pt>
                <c:pt idx="3">
                  <c:v>43925</c:v>
                </c:pt>
                <c:pt idx="4">
                  <c:v>43926</c:v>
                </c:pt>
                <c:pt idx="5">
                  <c:v>43927</c:v>
                </c:pt>
                <c:pt idx="6">
                  <c:v>43928</c:v>
                </c:pt>
                <c:pt idx="7">
                  <c:v>43929</c:v>
                </c:pt>
                <c:pt idx="8">
                  <c:v>43930</c:v>
                </c:pt>
                <c:pt idx="9">
                  <c:v>43931</c:v>
                </c:pt>
                <c:pt idx="10">
                  <c:v>43932</c:v>
                </c:pt>
                <c:pt idx="11">
                  <c:v>43933</c:v>
                </c:pt>
                <c:pt idx="12">
                  <c:v>43952</c:v>
                </c:pt>
                <c:pt idx="13">
                  <c:v>43953</c:v>
                </c:pt>
                <c:pt idx="14">
                  <c:v>43954</c:v>
                </c:pt>
                <c:pt idx="15">
                  <c:v>43955</c:v>
                </c:pt>
                <c:pt idx="16">
                  <c:v>43956</c:v>
                </c:pt>
                <c:pt idx="17">
                  <c:v>43957</c:v>
                </c:pt>
                <c:pt idx="18">
                  <c:v>43958</c:v>
                </c:pt>
                <c:pt idx="19">
                  <c:v>43959</c:v>
                </c:pt>
                <c:pt idx="20">
                  <c:v>43960</c:v>
                </c:pt>
                <c:pt idx="21">
                  <c:v>43961</c:v>
                </c:pt>
                <c:pt idx="22">
                  <c:v>43962</c:v>
                </c:pt>
                <c:pt idx="23">
                  <c:v>43963</c:v>
                </c:pt>
                <c:pt idx="24">
                  <c:v>43983</c:v>
                </c:pt>
                <c:pt idx="25">
                  <c:v>43984</c:v>
                </c:pt>
                <c:pt idx="26">
                  <c:v>43985</c:v>
                </c:pt>
                <c:pt idx="27">
                  <c:v>43986</c:v>
                </c:pt>
                <c:pt idx="28">
                  <c:v>43987</c:v>
                </c:pt>
                <c:pt idx="29">
                  <c:v>43988</c:v>
                </c:pt>
                <c:pt idx="30">
                  <c:v>43989</c:v>
                </c:pt>
                <c:pt idx="31">
                  <c:v>43990</c:v>
                </c:pt>
                <c:pt idx="32">
                  <c:v>43991</c:v>
                </c:pt>
                <c:pt idx="33">
                  <c:v>43992</c:v>
                </c:pt>
                <c:pt idx="34">
                  <c:v>43993</c:v>
                </c:pt>
                <c:pt idx="35">
                  <c:v>43994</c:v>
                </c:pt>
                <c:pt idx="36">
                  <c:v>44013</c:v>
                </c:pt>
                <c:pt idx="37">
                  <c:v>44014</c:v>
                </c:pt>
                <c:pt idx="38">
                  <c:v>44015</c:v>
                </c:pt>
                <c:pt idx="39">
                  <c:v>44016</c:v>
                </c:pt>
                <c:pt idx="40">
                  <c:v>44017</c:v>
                </c:pt>
                <c:pt idx="41">
                  <c:v>44018</c:v>
                </c:pt>
                <c:pt idx="42">
                  <c:v>44019</c:v>
                </c:pt>
                <c:pt idx="43">
                  <c:v>44020</c:v>
                </c:pt>
                <c:pt idx="44">
                  <c:v>44021</c:v>
                </c:pt>
                <c:pt idx="45">
                  <c:v>44022</c:v>
                </c:pt>
                <c:pt idx="46">
                  <c:v>44023</c:v>
                </c:pt>
                <c:pt idx="47">
                  <c:v>44024</c:v>
                </c:pt>
                <c:pt idx="48">
                  <c:v>44044</c:v>
                </c:pt>
                <c:pt idx="49">
                  <c:v>44045</c:v>
                </c:pt>
                <c:pt idx="50">
                  <c:v>44046</c:v>
                </c:pt>
                <c:pt idx="51">
                  <c:v>44047</c:v>
                </c:pt>
                <c:pt idx="52">
                  <c:v>44048</c:v>
                </c:pt>
                <c:pt idx="53">
                  <c:v>44049</c:v>
                </c:pt>
                <c:pt idx="54">
                  <c:v>44050</c:v>
                </c:pt>
                <c:pt idx="55">
                  <c:v>44051</c:v>
                </c:pt>
                <c:pt idx="56">
                  <c:v>44052</c:v>
                </c:pt>
                <c:pt idx="57">
                  <c:v>44053</c:v>
                </c:pt>
                <c:pt idx="58">
                  <c:v>44054</c:v>
                </c:pt>
                <c:pt idx="59">
                  <c:v>44055</c:v>
                </c:pt>
                <c:pt idx="60">
                  <c:v>44075</c:v>
                </c:pt>
                <c:pt idx="61">
                  <c:v>44076</c:v>
                </c:pt>
                <c:pt idx="62">
                  <c:v>44078</c:v>
                </c:pt>
                <c:pt idx="63">
                  <c:v>44108</c:v>
                </c:pt>
                <c:pt idx="64">
                  <c:v>44139</c:v>
                </c:pt>
                <c:pt idx="65">
                  <c:v>44169</c:v>
                </c:pt>
                <c:pt idx="66">
                  <c:v>43960</c:v>
                </c:pt>
                <c:pt idx="67">
                  <c:v>44109</c:v>
                </c:pt>
                <c:pt idx="68">
                  <c:v>44140</c:v>
                </c:pt>
                <c:pt idx="69">
                  <c:v>44170</c:v>
                </c:pt>
                <c:pt idx="70">
                  <c:v>44080</c:v>
                </c:pt>
                <c:pt idx="71">
                  <c:v>44110</c:v>
                </c:pt>
                <c:pt idx="72">
                  <c:v>44141</c:v>
                </c:pt>
                <c:pt idx="73">
                  <c:v>44171</c:v>
                </c:pt>
                <c:pt idx="74">
                  <c:v>44081</c:v>
                </c:pt>
                <c:pt idx="75">
                  <c:v>44111</c:v>
                </c:pt>
                <c:pt idx="76">
                  <c:v>44142</c:v>
                </c:pt>
                <c:pt idx="77">
                  <c:v>44172</c:v>
                </c:pt>
                <c:pt idx="78">
                  <c:v>44082</c:v>
                </c:pt>
                <c:pt idx="79">
                  <c:v>44112</c:v>
                </c:pt>
                <c:pt idx="80">
                  <c:v>44143</c:v>
                </c:pt>
                <c:pt idx="81">
                  <c:v>44173</c:v>
                </c:pt>
                <c:pt idx="82">
                  <c:v>43908</c:v>
                </c:pt>
                <c:pt idx="83">
                  <c:v>43909</c:v>
                </c:pt>
                <c:pt idx="84">
                  <c:v>43910</c:v>
                </c:pt>
                <c:pt idx="85">
                  <c:v>43911</c:v>
                </c:pt>
                <c:pt idx="86">
                  <c:v>43912</c:v>
                </c:pt>
                <c:pt idx="87">
                  <c:v>43913</c:v>
                </c:pt>
                <c:pt idx="88">
                  <c:v>43914</c:v>
                </c:pt>
                <c:pt idx="89">
                  <c:v>43915</c:v>
                </c:pt>
                <c:pt idx="90">
                  <c:v>43916</c:v>
                </c:pt>
                <c:pt idx="91">
                  <c:v>43917</c:v>
                </c:pt>
                <c:pt idx="92">
                  <c:v>43918</c:v>
                </c:pt>
                <c:pt idx="93">
                  <c:v>43919</c:v>
                </c:pt>
                <c:pt idx="94">
                  <c:v>43920</c:v>
                </c:pt>
                <c:pt idx="95">
                  <c:v>43921</c:v>
                </c:pt>
                <c:pt idx="96">
                  <c:v>43934</c:v>
                </c:pt>
                <c:pt idx="97">
                  <c:v>43935</c:v>
                </c:pt>
                <c:pt idx="98">
                  <c:v>43936</c:v>
                </c:pt>
                <c:pt idx="99">
                  <c:v>43937</c:v>
                </c:pt>
                <c:pt idx="100">
                  <c:v>43938</c:v>
                </c:pt>
                <c:pt idx="101">
                  <c:v>43939</c:v>
                </c:pt>
                <c:pt idx="102">
                  <c:v>43940</c:v>
                </c:pt>
                <c:pt idx="103">
                  <c:v>43941</c:v>
                </c:pt>
                <c:pt idx="104">
                  <c:v>43942</c:v>
                </c:pt>
                <c:pt idx="105">
                  <c:v>43943</c:v>
                </c:pt>
                <c:pt idx="106">
                  <c:v>43944</c:v>
                </c:pt>
                <c:pt idx="107">
                  <c:v>43945</c:v>
                </c:pt>
                <c:pt idx="108">
                  <c:v>43946</c:v>
                </c:pt>
                <c:pt idx="109">
                  <c:v>43947</c:v>
                </c:pt>
                <c:pt idx="110">
                  <c:v>43948</c:v>
                </c:pt>
                <c:pt idx="111">
                  <c:v>43949</c:v>
                </c:pt>
                <c:pt idx="112">
                  <c:v>43950</c:v>
                </c:pt>
                <c:pt idx="113">
                  <c:v>43951</c:v>
                </c:pt>
                <c:pt idx="114">
                  <c:v>43964</c:v>
                </c:pt>
                <c:pt idx="115">
                  <c:v>43965</c:v>
                </c:pt>
                <c:pt idx="116">
                  <c:v>43966</c:v>
                </c:pt>
                <c:pt idx="117">
                  <c:v>43967</c:v>
                </c:pt>
                <c:pt idx="118">
                  <c:v>43968</c:v>
                </c:pt>
                <c:pt idx="119">
                  <c:v>43969</c:v>
                </c:pt>
                <c:pt idx="120">
                  <c:v>43970</c:v>
                </c:pt>
                <c:pt idx="121">
                  <c:v>43971</c:v>
                </c:pt>
                <c:pt idx="122">
                  <c:v>43972</c:v>
                </c:pt>
                <c:pt idx="123">
                  <c:v>43973</c:v>
                </c:pt>
                <c:pt idx="124">
                  <c:v>43974</c:v>
                </c:pt>
                <c:pt idx="125">
                  <c:v>43975</c:v>
                </c:pt>
                <c:pt idx="126">
                  <c:v>43976</c:v>
                </c:pt>
                <c:pt idx="127">
                  <c:v>43977</c:v>
                </c:pt>
                <c:pt idx="128">
                  <c:v>43978</c:v>
                </c:pt>
                <c:pt idx="129">
                  <c:v>43979</c:v>
                </c:pt>
                <c:pt idx="130">
                  <c:v>43980</c:v>
                </c:pt>
                <c:pt idx="131">
                  <c:v>43981</c:v>
                </c:pt>
                <c:pt idx="132">
                  <c:v>43982</c:v>
                </c:pt>
                <c:pt idx="133">
                  <c:v>43995</c:v>
                </c:pt>
                <c:pt idx="134">
                  <c:v>43996</c:v>
                </c:pt>
                <c:pt idx="135">
                  <c:v>43997</c:v>
                </c:pt>
                <c:pt idx="136">
                  <c:v>43998</c:v>
                </c:pt>
                <c:pt idx="137">
                  <c:v>43999</c:v>
                </c:pt>
                <c:pt idx="138">
                  <c:v>44000</c:v>
                </c:pt>
                <c:pt idx="139">
                  <c:v>44001</c:v>
                </c:pt>
                <c:pt idx="140">
                  <c:v>44002</c:v>
                </c:pt>
                <c:pt idx="141">
                  <c:v>44003</c:v>
                </c:pt>
                <c:pt idx="142">
                  <c:v>44004</c:v>
                </c:pt>
                <c:pt idx="143">
                  <c:v>44005</c:v>
                </c:pt>
                <c:pt idx="144">
                  <c:v>44006</c:v>
                </c:pt>
                <c:pt idx="145">
                  <c:v>44007</c:v>
                </c:pt>
                <c:pt idx="146">
                  <c:v>44008</c:v>
                </c:pt>
                <c:pt idx="147">
                  <c:v>44009</c:v>
                </c:pt>
                <c:pt idx="148">
                  <c:v>44010</c:v>
                </c:pt>
                <c:pt idx="149">
                  <c:v>44011</c:v>
                </c:pt>
                <c:pt idx="150">
                  <c:v>44012</c:v>
                </c:pt>
                <c:pt idx="151">
                  <c:v>44025</c:v>
                </c:pt>
                <c:pt idx="152">
                  <c:v>44026</c:v>
                </c:pt>
                <c:pt idx="153">
                  <c:v>44027</c:v>
                </c:pt>
                <c:pt idx="154">
                  <c:v>44028</c:v>
                </c:pt>
                <c:pt idx="155">
                  <c:v>44029</c:v>
                </c:pt>
                <c:pt idx="156">
                  <c:v>44030</c:v>
                </c:pt>
                <c:pt idx="157">
                  <c:v>44031</c:v>
                </c:pt>
                <c:pt idx="158">
                  <c:v>44032</c:v>
                </c:pt>
                <c:pt idx="159">
                  <c:v>44033</c:v>
                </c:pt>
                <c:pt idx="160">
                  <c:v>44034</c:v>
                </c:pt>
                <c:pt idx="161">
                  <c:v>44035</c:v>
                </c:pt>
                <c:pt idx="162">
                  <c:v>44036</c:v>
                </c:pt>
                <c:pt idx="163">
                  <c:v>44037</c:v>
                </c:pt>
                <c:pt idx="164">
                  <c:v>44038</c:v>
                </c:pt>
                <c:pt idx="165">
                  <c:v>44039</c:v>
                </c:pt>
                <c:pt idx="166">
                  <c:v>44040</c:v>
                </c:pt>
                <c:pt idx="167">
                  <c:v>44041</c:v>
                </c:pt>
                <c:pt idx="168">
                  <c:v>44042</c:v>
                </c:pt>
                <c:pt idx="169">
                  <c:v>44043</c:v>
                </c:pt>
                <c:pt idx="170">
                  <c:v>44056</c:v>
                </c:pt>
                <c:pt idx="171">
                  <c:v>44057</c:v>
                </c:pt>
                <c:pt idx="172">
                  <c:v>44058</c:v>
                </c:pt>
                <c:pt idx="173">
                  <c:v>44059</c:v>
                </c:pt>
                <c:pt idx="174">
                  <c:v>44060</c:v>
                </c:pt>
                <c:pt idx="175">
                  <c:v>44061</c:v>
                </c:pt>
                <c:pt idx="176">
                  <c:v>44062</c:v>
                </c:pt>
                <c:pt idx="177">
                  <c:v>44063</c:v>
                </c:pt>
                <c:pt idx="178">
                  <c:v>44064</c:v>
                </c:pt>
                <c:pt idx="179">
                  <c:v>44065</c:v>
                </c:pt>
                <c:pt idx="180">
                  <c:v>44066</c:v>
                </c:pt>
                <c:pt idx="181">
                  <c:v>44067</c:v>
                </c:pt>
                <c:pt idx="182">
                  <c:v>44068</c:v>
                </c:pt>
                <c:pt idx="183">
                  <c:v>44069</c:v>
                </c:pt>
                <c:pt idx="184">
                  <c:v>44070</c:v>
                </c:pt>
                <c:pt idx="185">
                  <c:v>44071</c:v>
                </c:pt>
                <c:pt idx="186">
                  <c:v>44072</c:v>
                </c:pt>
                <c:pt idx="187">
                  <c:v>44073</c:v>
                </c:pt>
                <c:pt idx="188">
                  <c:v>44074</c:v>
                </c:pt>
                <c:pt idx="189">
                  <c:v>44077</c:v>
                </c:pt>
                <c:pt idx="190">
                  <c:v>44083</c:v>
                </c:pt>
                <c:pt idx="191">
                  <c:v>44084</c:v>
                </c:pt>
                <c:pt idx="192">
                  <c:v>44085</c:v>
                </c:pt>
                <c:pt idx="193">
                  <c:v>44086</c:v>
                </c:pt>
                <c:pt idx="194">
                  <c:v>44087</c:v>
                </c:pt>
                <c:pt idx="195">
                  <c:v>44088</c:v>
                </c:pt>
                <c:pt idx="196">
                  <c:v>44089</c:v>
                </c:pt>
                <c:pt idx="197">
                  <c:v>44090</c:v>
                </c:pt>
                <c:pt idx="198">
                  <c:v>44091</c:v>
                </c:pt>
                <c:pt idx="199">
                  <c:v>44092</c:v>
                </c:pt>
                <c:pt idx="200">
                  <c:v>44093</c:v>
                </c:pt>
                <c:pt idx="201">
                  <c:v>44094</c:v>
                </c:pt>
                <c:pt idx="202">
                  <c:v>44095</c:v>
                </c:pt>
                <c:pt idx="203">
                  <c:v>44096</c:v>
                </c:pt>
                <c:pt idx="204">
                  <c:v>44097</c:v>
                </c:pt>
                <c:pt idx="205">
                  <c:v>44098</c:v>
                </c:pt>
                <c:pt idx="206">
                  <c:v>44099</c:v>
                </c:pt>
                <c:pt idx="207">
                  <c:v>44100</c:v>
                </c:pt>
                <c:pt idx="208">
                  <c:v>44101</c:v>
                </c:pt>
                <c:pt idx="209">
                  <c:v>44102</c:v>
                </c:pt>
                <c:pt idx="210">
                  <c:v>44103</c:v>
                </c:pt>
                <c:pt idx="211">
                  <c:v>44104</c:v>
                </c:pt>
                <c:pt idx="212">
                  <c:v>44105</c:v>
                </c:pt>
                <c:pt idx="213">
                  <c:v>44106</c:v>
                </c:pt>
                <c:pt idx="214">
                  <c:v>44107</c:v>
                </c:pt>
                <c:pt idx="215">
                  <c:v>44113</c:v>
                </c:pt>
                <c:pt idx="216">
                  <c:v>44114</c:v>
                </c:pt>
                <c:pt idx="217">
                  <c:v>44115</c:v>
                </c:pt>
                <c:pt idx="218">
                  <c:v>44116</c:v>
                </c:pt>
                <c:pt idx="219">
                  <c:v>44117</c:v>
                </c:pt>
                <c:pt idx="220">
                  <c:v>44118</c:v>
                </c:pt>
                <c:pt idx="221">
                  <c:v>44119</c:v>
                </c:pt>
                <c:pt idx="222">
                  <c:v>44120</c:v>
                </c:pt>
                <c:pt idx="223">
                  <c:v>44121</c:v>
                </c:pt>
                <c:pt idx="224">
                  <c:v>44122</c:v>
                </c:pt>
                <c:pt idx="225">
                  <c:v>44123</c:v>
                </c:pt>
                <c:pt idx="226">
                  <c:v>44124</c:v>
                </c:pt>
                <c:pt idx="227">
                  <c:v>44125</c:v>
                </c:pt>
                <c:pt idx="228">
                  <c:v>44126</c:v>
                </c:pt>
                <c:pt idx="229">
                  <c:v>44127</c:v>
                </c:pt>
                <c:pt idx="230">
                  <c:v>44128</c:v>
                </c:pt>
                <c:pt idx="231">
                  <c:v>44129</c:v>
                </c:pt>
                <c:pt idx="232">
                  <c:v>44130</c:v>
                </c:pt>
                <c:pt idx="233">
                  <c:v>44131</c:v>
                </c:pt>
                <c:pt idx="234">
                  <c:v>44132</c:v>
                </c:pt>
                <c:pt idx="235">
                  <c:v>44133</c:v>
                </c:pt>
                <c:pt idx="236">
                  <c:v>44134</c:v>
                </c:pt>
                <c:pt idx="237">
                  <c:v>44135</c:v>
                </c:pt>
                <c:pt idx="238">
                  <c:v>44136</c:v>
                </c:pt>
                <c:pt idx="239">
                  <c:v>44137</c:v>
                </c:pt>
                <c:pt idx="240">
                  <c:v>44138</c:v>
                </c:pt>
                <c:pt idx="241">
                  <c:v>44144</c:v>
                </c:pt>
                <c:pt idx="242">
                  <c:v>44145</c:v>
                </c:pt>
                <c:pt idx="243">
                  <c:v>44146</c:v>
                </c:pt>
                <c:pt idx="244">
                  <c:v>44147</c:v>
                </c:pt>
                <c:pt idx="245">
                  <c:v>44148</c:v>
                </c:pt>
                <c:pt idx="246">
                  <c:v>44149</c:v>
                </c:pt>
                <c:pt idx="247">
                  <c:v>44150</c:v>
                </c:pt>
                <c:pt idx="248">
                  <c:v>44151</c:v>
                </c:pt>
                <c:pt idx="249">
                  <c:v>44152</c:v>
                </c:pt>
                <c:pt idx="250">
                  <c:v>44153</c:v>
                </c:pt>
                <c:pt idx="251">
                  <c:v>44154</c:v>
                </c:pt>
                <c:pt idx="252">
                  <c:v>44155</c:v>
                </c:pt>
                <c:pt idx="253">
                  <c:v>44156</c:v>
                </c:pt>
                <c:pt idx="254">
                  <c:v>44157</c:v>
                </c:pt>
                <c:pt idx="255">
                  <c:v>44158</c:v>
                </c:pt>
                <c:pt idx="256">
                  <c:v>44159</c:v>
                </c:pt>
                <c:pt idx="257">
                  <c:v>44160</c:v>
                </c:pt>
                <c:pt idx="258">
                  <c:v>44161</c:v>
                </c:pt>
                <c:pt idx="259">
                  <c:v>44162</c:v>
                </c:pt>
                <c:pt idx="260">
                  <c:v>44163</c:v>
                </c:pt>
                <c:pt idx="261">
                  <c:v>44164</c:v>
                </c:pt>
                <c:pt idx="262">
                  <c:v>44165</c:v>
                </c:pt>
                <c:pt idx="263">
                  <c:v>44166</c:v>
                </c:pt>
                <c:pt idx="264">
                  <c:v>44167</c:v>
                </c:pt>
                <c:pt idx="265">
                  <c:v>44168</c:v>
                </c:pt>
                <c:pt idx="266">
                  <c:v>44174</c:v>
                </c:pt>
                <c:pt idx="267">
                  <c:v>44175</c:v>
                </c:pt>
                <c:pt idx="268">
                  <c:v>44176</c:v>
                </c:pt>
                <c:pt idx="269">
                  <c:v>44177</c:v>
                </c:pt>
                <c:pt idx="270">
                  <c:v>44178</c:v>
                </c:pt>
                <c:pt idx="271">
                  <c:v>44179</c:v>
                </c:pt>
                <c:pt idx="272">
                  <c:v>44180</c:v>
                </c:pt>
                <c:pt idx="273">
                  <c:v>44181</c:v>
                </c:pt>
                <c:pt idx="274">
                  <c:v>44182</c:v>
                </c:pt>
                <c:pt idx="275">
                  <c:v>44183</c:v>
                </c:pt>
                <c:pt idx="276">
                  <c:v>44184</c:v>
                </c:pt>
                <c:pt idx="277">
                  <c:v>44185</c:v>
                </c:pt>
                <c:pt idx="278">
                  <c:v>44186</c:v>
                </c:pt>
                <c:pt idx="279">
                  <c:v>44187</c:v>
                </c:pt>
                <c:pt idx="280">
                  <c:v>44188</c:v>
                </c:pt>
                <c:pt idx="281">
                  <c:v>44189</c:v>
                </c:pt>
                <c:pt idx="282">
                  <c:v>44190</c:v>
                </c:pt>
                <c:pt idx="283">
                  <c:v>44191</c:v>
                </c:pt>
                <c:pt idx="284">
                  <c:v>44192</c:v>
                </c:pt>
                <c:pt idx="285">
                  <c:v>44193</c:v>
                </c:pt>
                <c:pt idx="286">
                  <c:v>44194</c:v>
                </c:pt>
                <c:pt idx="287">
                  <c:v>44195</c:v>
                </c:pt>
                <c:pt idx="288">
                  <c:v>44196</c:v>
                </c:pt>
                <c:pt idx="289">
                  <c:v>44197</c:v>
                </c:pt>
                <c:pt idx="290">
                  <c:v>44198</c:v>
                </c:pt>
                <c:pt idx="291">
                  <c:v>44199</c:v>
                </c:pt>
                <c:pt idx="292">
                  <c:v>44200</c:v>
                </c:pt>
                <c:pt idx="293">
                  <c:v>44201</c:v>
                </c:pt>
                <c:pt idx="294">
                  <c:v>44202</c:v>
                </c:pt>
                <c:pt idx="295">
                  <c:v>44203</c:v>
                </c:pt>
                <c:pt idx="296">
                  <c:v>44204</c:v>
                </c:pt>
                <c:pt idx="297">
                  <c:v>44205</c:v>
                </c:pt>
                <c:pt idx="298">
                  <c:v>44206</c:v>
                </c:pt>
                <c:pt idx="299">
                  <c:v>44207</c:v>
                </c:pt>
                <c:pt idx="300">
                  <c:v>44208</c:v>
                </c:pt>
                <c:pt idx="301">
                  <c:v>44209</c:v>
                </c:pt>
                <c:pt idx="302">
                  <c:v>44210</c:v>
                </c:pt>
                <c:pt idx="303">
                  <c:v>44211</c:v>
                </c:pt>
                <c:pt idx="304">
                  <c:v>44212</c:v>
                </c:pt>
                <c:pt idx="305">
                  <c:v>44213</c:v>
                </c:pt>
                <c:pt idx="306">
                  <c:v>44214</c:v>
                </c:pt>
                <c:pt idx="307">
                  <c:v>44215</c:v>
                </c:pt>
                <c:pt idx="308">
                  <c:v>44216</c:v>
                </c:pt>
                <c:pt idx="309">
                  <c:v>44217</c:v>
                </c:pt>
                <c:pt idx="310">
                  <c:v>44218</c:v>
                </c:pt>
                <c:pt idx="311">
                  <c:v>44219</c:v>
                </c:pt>
                <c:pt idx="312">
                  <c:v>44220</c:v>
                </c:pt>
                <c:pt idx="313">
                  <c:v>44221</c:v>
                </c:pt>
                <c:pt idx="314">
                  <c:v>44222</c:v>
                </c:pt>
                <c:pt idx="315">
                  <c:v>44223</c:v>
                </c:pt>
                <c:pt idx="316">
                  <c:v>44224</c:v>
                </c:pt>
                <c:pt idx="317">
                  <c:v>44225</c:v>
                </c:pt>
                <c:pt idx="318">
                  <c:v>44226</c:v>
                </c:pt>
                <c:pt idx="319">
                  <c:v>44227</c:v>
                </c:pt>
                <c:pt idx="320">
                  <c:v>44228</c:v>
                </c:pt>
                <c:pt idx="321">
                  <c:v>44229</c:v>
                </c:pt>
                <c:pt idx="322">
                  <c:v>44230</c:v>
                </c:pt>
                <c:pt idx="323">
                  <c:v>44231</c:v>
                </c:pt>
                <c:pt idx="324">
                  <c:v>44232</c:v>
                </c:pt>
                <c:pt idx="325">
                  <c:v>44233</c:v>
                </c:pt>
                <c:pt idx="326">
                  <c:v>44234</c:v>
                </c:pt>
                <c:pt idx="327">
                  <c:v>44235</c:v>
                </c:pt>
                <c:pt idx="328">
                  <c:v>44236</c:v>
                </c:pt>
                <c:pt idx="329">
                  <c:v>44237</c:v>
                </c:pt>
                <c:pt idx="330">
                  <c:v>44238</c:v>
                </c:pt>
                <c:pt idx="331">
                  <c:v>44239</c:v>
                </c:pt>
                <c:pt idx="332">
                  <c:v>44240</c:v>
                </c:pt>
                <c:pt idx="333">
                  <c:v>44241</c:v>
                </c:pt>
                <c:pt idx="334">
                  <c:v>44242</c:v>
                </c:pt>
                <c:pt idx="335">
                  <c:v>44243</c:v>
                </c:pt>
                <c:pt idx="336">
                  <c:v>44244</c:v>
                </c:pt>
                <c:pt idx="337">
                  <c:v>44245</c:v>
                </c:pt>
                <c:pt idx="338">
                  <c:v>44246</c:v>
                </c:pt>
                <c:pt idx="339">
                  <c:v>44247</c:v>
                </c:pt>
                <c:pt idx="340">
                  <c:v>44248</c:v>
                </c:pt>
                <c:pt idx="341">
                  <c:v>44249</c:v>
                </c:pt>
                <c:pt idx="342">
                  <c:v>44250</c:v>
                </c:pt>
                <c:pt idx="343">
                  <c:v>44251</c:v>
                </c:pt>
                <c:pt idx="344">
                  <c:v>44252</c:v>
                </c:pt>
                <c:pt idx="345">
                  <c:v>44253</c:v>
                </c:pt>
                <c:pt idx="346">
                  <c:v>44254</c:v>
                </c:pt>
                <c:pt idx="347">
                  <c:v>44255</c:v>
                </c:pt>
                <c:pt idx="348">
                  <c:v>44256</c:v>
                </c:pt>
                <c:pt idx="349">
                  <c:v>44257</c:v>
                </c:pt>
                <c:pt idx="350">
                  <c:v>44258</c:v>
                </c:pt>
                <c:pt idx="351">
                  <c:v>44259</c:v>
                </c:pt>
                <c:pt idx="352">
                  <c:v>44260</c:v>
                </c:pt>
                <c:pt idx="353">
                  <c:v>44261</c:v>
                </c:pt>
                <c:pt idx="354">
                  <c:v>44262</c:v>
                </c:pt>
                <c:pt idx="355">
                  <c:v>44263</c:v>
                </c:pt>
                <c:pt idx="356">
                  <c:v>44264</c:v>
                </c:pt>
                <c:pt idx="357">
                  <c:v>44265</c:v>
                </c:pt>
                <c:pt idx="358">
                  <c:v>44266</c:v>
                </c:pt>
                <c:pt idx="359">
                  <c:v>44267</c:v>
                </c:pt>
                <c:pt idx="360">
                  <c:v>44268</c:v>
                </c:pt>
                <c:pt idx="361">
                  <c:v>44269</c:v>
                </c:pt>
                <c:pt idx="362">
                  <c:v>44270</c:v>
                </c:pt>
                <c:pt idx="363">
                  <c:v>44271</c:v>
                </c:pt>
                <c:pt idx="364">
                  <c:v>44272</c:v>
                </c:pt>
                <c:pt idx="365">
                  <c:v>44273</c:v>
                </c:pt>
                <c:pt idx="366">
                  <c:v>44274</c:v>
                </c:pt>
                <c:pt idx="367">
                  <c:v>44275</c:v>
                </c:pt>
                <c:pt idx="368">
                  <c:v>44276</c:v>
                </c:pt>
                <c:pt idx="369">
                  <c:v>44277</c:v>
                </c:pt>
                <c:pt idx="370">
                  <c:v>44278</c:v>
                </c:pt>
                <c:pt idx="371">
                  <c:v>44279</c:v>
                </c:pt>
                <c:pt idx="372">
                  <c:v>44280</c:v>
                </c:pt>
                <c:pt idx="373">
                  <c:v>44281</c:v>
                </c:pt>
                <c:pt idx="374">
                  <c:v>44282</c:v>
                </c:pt>
                <c:pt idx="375">
                  <c:v>44283</c:v>
                </c:pt>
                <c:pt idx="376">
                  <c:v>44284</c:v>
                </c:pt>
                <c:pt idx="377">
                  <c:v>44285</c:v>
                </c:pt>
                <c:pt idx="378">
                  <c:v>44286</c:v>
                </c:pt>
                <c:pt idx="379">
                  <c:v>44287</c:v>
                </c:pt>
                <c:pt idx="380">
                  <c:v>44288</c:v>
                </c:pt>
                <c:pt idx="381">
                  <c:v>44289</c:v>
                </c:pt>
                <c:pt idx="382">
                  <c:v>44290</c:v>
                </c:pt>
                <c:pt idx="383">
                  <c:v>44291</c:v>
                </c:pt>
                <c:pt idx="384">
                  <c:v>44292</c:v>
                </c:pt>
                <c:pt idx="385">
                  <c:v>44293</c:v>
                </c:pt>
                <c:pt idx="386">
                  <c:v>44294</c:v>
                </c:pt>
                <c:pt idx="387">
                  <c:v>44295</c:v>
                </c:pt>
                <c:pt idx="388">
                  <c:v>44296</c:v>
                </c:pt>
                <c:pt idx="389">
                  <c:v>44297</c:v>
                </c:pt>
                <c:pt idx="390">
                  <c:v>44298</c:v>
                </c:pt>
                <c:pt idx="391">
                  <c:v>44299</c:v>
                </c:pt>
                <c:pt idx="392">
                  <c:v>44300</c:v>
                </c:pt>
                <c:pt idx="393">
                  <c:v>44301</c:v>
                </c:pt>
                <c:pt idx="394">
                  <c:v>44302</c:v>
                </c:pt>
                <c:pt idx="395">
                  <c:v>44303</c:v>
                </c:pt>
                <c:pt idx="396">
                  <c:v>44304</c:v>
                </c:pt>
                <c:pt idx="397">
                  <c:v>44305</c:v>
                </c:pt>
                <c:pt idx="398">
                  <c:v>44306</c:v>
                </c:pt>
                <c:pt idx="399">
                  <c:v>44307</c:v>
                </c:pt>
                <c:pt idx="400">
                  <c:v>44308</c:v>
                </c:pt>
                <c:pt idx="401">
                  <c:v>44309</c:v>
                </c:pt>
                <c:pt idx="402">
                  <c:v>44310</c:v>
                </c:pt>
                <c:pt idx="403">
                  <c:v>44311</c:v>
                </c:pt>
                <c:pt idx="404">
                  <c:v>44312</c:v>
                </c:pt>
                <c:pt idx="405">
                  <c:v>44313</c:v>
                </c:pt>
                <c:pt idx="406">
                  <c:v>44314</c:v>
                </c:pt>
                <c:pt idx="407">
                  <c:v>44315</c:v>
                </c:pt>
                <c:pt idx="408">
                  <c:v>44316</c:v>
                </c:pt>
                <c:pt idx="409">
                  <c:v>44317</c:v>
                </c:pt>
                <c:pt idx="410">
                  <c:v>44318</c:v>
                </c:pt>
                <c:pt idx="411">
                  <c:v>44319</c:v>
                </c:pt>
                <c:pt idx="412">
                  <c:v>44320</c:v>
                </c:pt>
                <c:pt idx="413">
                  <c:v>44321</c:v>
                </c:pt>
                <c:pt idx="414">
                  <c:v>44322</c:v>
                </c:pt>
                <c:pt idx="415">
                  <c:v>44323</c:v>
                </c:pt>
                <c:pt idx="416">
                  <c:v>44324</c:v>
                </c:pt>
                <c:pt idx="417">
                  <c:v>44325</c:v>
                </c:pt>
                <c:pt idx="418">
                  <c:v>44326</c:v>
                </c:pt>
                <c:pt idx="419">
                  <c:v>44327</c:v>
                </c:pt>
                <c:pt idx="420">
                  <c:v>44328</c:v>
                </c:pt>
                <c:pt idx="421">
                  <c:v>44329</c:v>
                </c:pt>
                <c:pt idx="422">
                  <c:v>44330</c:v>
                </c:pt>
                <c:pt idx="423">
                  <c:v>44331</c:v>
                </c:pt>
                <c:pt idx="424">
                  <c:v>44332</c:v>
                </c:pt>
                <c:pt idx="425">
                  <c:v>44333</c:v>
                </c:pt>
                <c:pt idx="426">
                  <c:v>44334</c:v>
                </c:pt>
                <c:pt idx="427">
                  <c:v>44335</c:v>
                </c:pt>
                <c:pt idx="428">
                  <c:v>44336</c:v>
                </c:pt>
                <c:pt idx="429">
                  <c:v>44337</c:v>
                </c:pt>
                <c:pt idx="430">
                  <c:v>44338</c:v>
                </c:pt>
                <c:pt idx="431">
                  <c:v>44339</c:v>
                </c:pt>
                <c:pt idx="432">
                  <c:v>44340</c:v>
                </c:pt>
                <c:pt idx="433">
                  <c:v>44341</c:v>
                </c:pt>
                <c:pt idx="434">
                  <c:v>44342</c:v>
                </c:pt>
                <c:pt idx="435">
                  <c:v>44343</c:v>
                </c:pt>
                <c:pt idx="436">
                  <c:v>44344</c:v>
                </c:pt>
                <c:pt idx="437">
                  <c:v>44345</c:v>
                </c:pt>
                <c:pt idx="438">
                  <c:v>44346</c:v>
                </c:pt>
                <c:pt idx="439">
                  <c:v>44347</c:v>
                </c:pt>
                <c:pt idx="440">
                  <c:v>44348</c:v>
                </c:pt>
                <c:pt idx="441">
                  <c:v>44349</c:v>
                </c:pt>
                <c:pt idx="442">
                  <c:v>44350</c:v>
                </c:pt>
                <c:pt idx="443">
                  <c:v>44351</c:v>
                </c:pt>
                <c:pt idx="444">
                  <c:v>44352</c:v>
                </c:pt>
                <c:pt idx="445">
                  <c:v>44353</c:v>
                </c:pt>
                <c:pt idx="446">
                  <c:v>44354</c:v>
                </c:pt>
                <c:pt idx="447">
                  <c:v>44355</c:v>
                </c:pt>
                <c:pt idx="448">
                  <c:v>44356</c:v>
                </c:pt>
                <c:pt idx="449">
                  <c:v>44357</c:v>
                </c:pt>
                <c:pt idx="450">
                  <c:v>44358</c:v>
                </c:pt>
                <c:pt idx="451">
                  <c:v>44359</c:v>
                </c:pt>
                <c:pt idx="452">
                  <c:v>44360</c:v>
                </c:pt>
                <c:pt idx="453">
                  <c:v>44361</c:v>
                </c:pt>
                <c:pt idx="454">
                  <c:v>44362</c:v>
                </c:pt>
                <c:pt idx="455">
                  <c:v>44363</c:v>
                </c:pt>
                <c:pt idx="456">
                  <c:v>44364</c:v>
                </c:pt>
                <c:pt idx="457">
                  <c:v>44365</c:v>
                </c:pt>
                <c:pt idx="458">
                  <c:v>44366</c:v>
                </c:pt>
                <c:pt idx="459">
                  <c:v>44367</c:v>
                </c:pt>
                <c:pt idx="460">
                  <c:v>44368</c:v>
                </c:pt>
                <c:pt idx="461">
                  <c:v>44369</c:v>
                </c:pt>
                <c:pt idx="462">
                  <c:v>44370</c:v>
                </c:pt>
                <c:pt idx="463">
                  <c:v>44371</c:v>
                </c:pt>
                <c:pt idx="464">
                  <c:v>44372</c:v>
                </c:pt>
                <c:pt idx="465">
                  <c:v>44373</c:v>
                </c:pt>
                <c:pt idx="466">
                  <c:v>44374</c:v>
                </c:pt>
                <c:pt idx="467">
                  <c:v>44375</c:v>
                </c:pt>
                <c:pt idx="468">
                  <c:v>44376</c:v>
                </c:pt>
                <c:pt idx="469">
                  <c:v>44377</c:v>
                </c:pt>
                <c:pt idx="470">
                  <c:v>44378</c:v>
                </c:pt>
                <c:pt idx="471">
                  <c:v>44379</c:v>
                </c:pt>
                <c:pt idx="472">
                  <c:v>44380</c:v>
                </c:pt>
                <c:pt idx="473">
                  <c:v>44381</c:v>
                </c:pt>
                <c:pt idx="474">
                  <c:v>44382</c:v>
                </c:pt>
                <c:pt idx="475">
                  <c:v>44383</c:v>
                </c:pt>
                <c:pt idx="476">
                  <c:v>44384</c:v>
                </c:pt>
                <c:pt idx="477">
                  <c:v>44385</c:v>
                </c:pt>
                <c:pt idx="478">
                  <c:v>44386</c:v>
                </c:pt>
                <c:pt idx="479">
                  <c:v>44387</c:v>
                </c:pt>
                <c:pt idx="480">
                  <c:v>44388</c:v>
                </c:pt>
                <c:pt idx="481">
                  <c:v>44389</c:v>
                </c:pt>
                <c:pt idx="482">
                  <c:v>44390</c:v>
                </c:pt>
                <c:pt idx="483">
                  <c:v>44391</c:v>
                </c:pt>
                <c:pt idx="484">
                  <c:v>44392</c:v>
                </c:pt>
                <c:pt idx="485">
                  <c:v>44393</c:v>
                </c:pt>
                <c:pt idx="486">
                  <c:v>44394</c:v>
                </c:pt>
                <c:pt idx="487">
                  <c:v>44395</c:v>
                </c:pt>
                <c:pt idx="488">
                  <c:v>44396</c:v>
                </c:pt>
                <c:pt idx="489">
                  <c:v>44397</c:v>
                </c:pt>
                <c:pt idx="490">
                  <c:v>44398</c:v>
                </c:pt>
                <c:pt idx="491">
                  <c:v>44399</c:v>
                </c:pt>
                <c:pt idx="492">
                  <c:v>44400</c:v>
                </c:pt>
                <c:pt idx="493">
                  <c:v>44401</c:v>
                </c:pt>
                <c:pt idx="494">
                  <c:v>44402</c:v>
                </c:pt>
                <c:pt idx="495">
                  <c:v>44403</c:v>
                </c:pt>
                <c:pt idx="496">
                  <c:v>44404</c:v>
                </c:pt>
                <c:pt idx="497">
                  <c:v>44405</c:v>
                </c:pt>
                <c:pt idx="498">
                  <c:v>44406</c:v>
                </c:pt>
                <c:pt idx="499">
                  <c:v>44407</c:v>
                </c:pt>
                <c:pt idx="500">
                  <c:v>44408</c:v>
                </c:pt>
                <c:pt idx="501">
                  <c:v>44409</c:v>
                </c:pt>
                <c:pt idx="502">
                  <c:v>44410</c:v>
                </c:pt>
                <c:pt idx="503">
                  <c:v>44411</c:v>
                </c:pt>
                <c:pt idx="504">
                  <c:v>44412</c:v>
                </c:pt>
                <c:pt idx="505">
                  <c:v>44413</c:v>
                </c:pt>
                <c:pt idx="506">
                  <c:v>44414</c:v>
                </c:pt>
                <c:pt idx="507">
                  <c:v>44415</c:v>
                </c:pt>
                <c:pt idx="508">
                  <c:v>44416</c:v>
                </c:pt>
                <c:pt idx="509">
                  <c:v>44417</c:v>
                </c:pt>
                <c:pt idx="510">
                  <c:v>44418</c:v>
                </c:pt>
                <c:pt idx="511">
                  <c:v>44419</c:v>
                </c:pt>
                <c:pt idx="512">
                  <c:v>44420</c:v>
                </c:pt>
                <c:pt idx="513">
                  <c:v>44421</c:v>
                </c:pt>
                <c:pt idx="514">
                  <c:v>44422</c:v>
                </c:pt>
                <c:pt idx="515">
                  <c:v>44423</c:v>
                </c:pt>
                <c:pt idx="516">
                  <c:v>44424</c:v>
                </c:pt>
                <c:pt idx="517">
                  <c:v>44425</c:v>
                </c:pt>
                <c:pt idx="518">
                  <c:v>44426</c:v>
                </c:pt>
                <c:pt idx="519">
                  <c:v>44427</c:v>
                </c:pt>
                <c:pt idx="520">
                  <c:v>44428</c:v>
                </c:pt>
                <c:pt idx="521">
                  <c:v>44429</c:v>
                </c:pt>
                <c:pt idx="522">
                  <c:v>44430</c:v>
                </c:pt>
                <c:pt idx="523">
                  <c:v>44431</c:v>
                </c:pt>
                <c:pt idx="524">
                  <c:v>44432</c:v>
                </c:pt>
                <c:pt idx="525">
                  <c:v>44433</c:v>
                </c:pt>
                <c:pt idx="526">
                  <c:v>44434</c:v>
                </c:pt>
                <c:pt idx="527">
                  <c:v>44435</c:v>
                </c:pt>
                <c:pt idx="528">
                  <c:v>44436</c:v>
                </c:pt>
                <c:pt idx="529">
                  <c:v>44437</c:v>
                </c:pt>
                <c:pt idx="530">
                  <c:v>44438</c:v>
                </c:pt>
                <c:pt idx="531">
                  <c:v>44439</c:v>
                </c:pt>
                <c:pt idx="532">
                  <c:v>44440</c:v>
                </c:pt>
                <c:pt idx="533">
                  <c:v>44441</c:v>
                </c:pt>
                <c:pt idx="534">
                  <c:v>44442</c:v>
                </c:pt>
                <c:pt idx="535">
                  <c:v>44443</c:v>
                </c:pt>
                <c:pt idx="536">
                  <c:v>44444</c:v>
                </c:pt>
                <c:pt idx="537">
                  <c:v>44445</c:v>
                </c:pt>
                <c:pt idx="538">
                  <c:v>44446</c:v>
                </c:pt>
                <c:pt idx="539">
                  <c:v>44447</c:v>
                </c:pt>
                <c:pt idx="540">
                  <c:v>44448</c:v>
                </c:pt>
                <c:pt idx="541">
                  <c:v>44449</c:v>
                </c:pt>
                <c:pt idx="542">
                  <c:v>44450</c:v>
                </c:pt>
                <c:pt idx="543">
                  <c:v>44451</c:v>
                </c:pt>
                <c:pt idx="544">
                  <c:v>44452</c:v>
                </c:pt>
                <c:pt idx="545">
                  <c:v>44453</c:v>
                </c:pt>
                <c:pt idx="546">
                  <c:v>44454</c:v>
                </c:pt>
                <c:pt idx="547">
                  <c:v>44455</c:v>
                </c:pt>
                <c:pt idx="548">
                  <c:v>44456</c:v>
                </c:pt>
                <c:pt idx="549">
                  <c:v>44457</c:v>
                </c:pt>
                <c:pt idx="550">
                  <c:v>44458</c:v>
                </c:pt>
                <c:pt idx="551">
                  <c:v>44459</c:v>
                </c:pt>
                <c:pt idx="552">
                  <c:v>44460</c:v>
                </c:pt>
                <c:pt idx="553">
                  <c:v>44461</c:v>
                </c:pt>
                <c:pt idx="554">
                  <c:v>44462</c:v>
                </c:pt>
                <c:pt idx="555">
                  <c:v>44463</c:v>
                </c:pt>
                <c:pt idx="556">
                  <c:v>44464</c:v>
                </c:pt>
                <c:pt idx="557">
                  <c:v>44465</c:v>
                </c:pt>
                <c:pt idx="558">
                  <c:v>44466</c:v>
                </c:pt>
                <c:pt idx="559">
                  <c:v>44467</c:v>
                </c:pt>
                <c:pt idx="560">
                  <c:v>44468</c:v>
                </c:pt>
                <c:pt idx="561">
                  <c:v>44469</c:v>
                </c:pt>
                <c:pt idx="562">
                  <c:v>44470</c:v>
                </c:pt>
                <c:pt idx="563">
                  <c:v>44471</c:v>
                </c:pt>
                <c:pt idx="564">
                  <c:v>44472</c:v>
                </c:pt>
                <c:pt idx="565">
                  <c:v>44473</c:v>
                </c:pt>
                <c:pt idx="566">
                  <c:v>44474</c:v>
                </c:pt>
                <c:pt idx="567">
                  <c:v>44475</c:v>
                </c:pt>
                <c:pt idx="568">
                  <c:v>44476</c:v>
                </c:pt>
                <c:pt idx="569">
                  <c:v>44477</c:v>
                </c:pt>
                <c:pt idx="570">
                  <c:v>44478</c:v>
                </c:pt>
                <c:pt idx="571">
                  <c:v>44479</c:v>
                </c:pt>
                <c:pt idx="572">
                  <c:v>44480</c:v>
                </c:pt>
                <c:pt idx="573">
                  <c:v>44481</c:v>
                </c:pt>
                <c:pt idx="574">
                  <c:v>44482</c:v>
                </c:pt>
                <c:pt idx="575">
                  <c:v>44483</c:v>
                </c:pt>
                <c:pt idx="576">
                  <c:v>44484</c:v>
                </c:pt>
                <c:pt idx="577">
                  <c:v>44485</c:v>
                </c:pt>
                <c:pt idx="578">
                  <c:v>44486</c:v>
                </c:pt>
                <c:pt idx="579">
                  <c:v>44487</c:v>
                </c:pt>
              </c:numCache>
            </c:numRef>
          </c:cat>
          <c:val>
            <c:numRef>
              <c:f>Internados_input!$B$41:$KBV$41</c:f>
              <c:numCache>
                <c:formatCode>General</c:formatCode>
                <c:ptCount val="7509"/>
                <c:pt idx="0">
                  <c:v>92</c:v>
                </c:pt>
                <c:pt idx="1">
                  <c:v>94</c:v>
                </c:pt>
                <c:pt idx="2">
                  <c:v>94</c:v>
                </c:pt>
                <c:pt idx="3">
                  <c:v>93</c:v>
                </c:pt>
                <c:pt idx="4">
                  <c:v>94</c:v>
                </c:pt>
                <c:pt idx="5">
                  <c:v>100</c:v>
                </c:pt>
                <c:pt idx="6">
                  <c:v>98</c:v>
                </c:pt>
                <c:pt idx="7">
                  <c:v>96</c:v>
                </c:pt>
                <c:pt idx="8">
                  <c:v>97</c:v>
                </c:pt>
                <c:pt idx="9">
                  <c:v>97</c:v>
                </c:pt>
                <c:pt idx="10">
                  <c:v>98</c:v>
                </c:pt>
                <c:pt idx="11">
                  <c:v>91</c:v>
                </c:pt>
                <c:pt idx="12">
                  <c:v>60</c:v>
                </c:pt>
                <c:pt idx="13">
                  <c:v>59</c:v>
                </c:pt>
                <c:pt idx="14">
                  <c:v>57</c:v>
                </c:pt>
                <c:pt idx="15">
                  <c:v>52</c:v>
                </c:pt>
                <c:pt idx="16">
                  <c:v>54</c:v>
                </c:pt>
                <c:pt idx="17">
                  <c:v>55</c:v>
                </c:pt>
                <c:pt idx="18">
                  <c:v>51</c:v>
                </c:pt>
                <c:pt idx="19">
                  <c:v>46</c:v>
                </c:pt>
                <c:pt idx="20">
                  <c:v>42</c:v>
                </c:pt>
                <c:pt idx="21">
                  <c:v>40</c:v>
                </c:pt>
                <c:pt idx="22">
                  <c:v>38</c:v>
                </c:pt>
                <c:pt idx="23">
                  <c:v>41</c:v>
                </c:pt>
                <c:pt idx="24">
                  <c:v>55</c:v>
                </c:pt>
                <c:pt idx="25">
                  <c:v>56</c:v>
                </c:pt>
                <c:pt idx="26">
                  <c:v>52</c:v>
                </c:pt>
                <c:pt idx="27">
                  <c:v>54</c:v>
                </c:pt>
                <c:pt idx="28">
                  <c:v>53</c:v>
                </c:pt>
                <c:pt idx="29">
                  <c:v>53</c:v>
                </c:pt>
                <c:pt idx="30">
                  <c:v>52</c:v>
                </c:pt>
                <c:pt idx="31">
                  <c:v>58</c:v>
                </c:pt>
                <c:pt idx="32">
                  <c:v>62</c:v>
                </c:pt>
                <c:pt idx="33">
                  <c:v>59</c:v>
                </c:pt>
                <c:pt idx="34">
                  <c:v>60</c:v>
                </c:pt>
                <c:pt idx="35">
                  <c:v>63</c:v>
                </c:pt>
                <c:pt idx="36">
                  <c:v>69</c:v>
                </c:pt>
                <c:pt idx="37">
                  <c:v>66</c:v>
                </c:pt>
                <c:pt idx="38">
                  <c:v>60</c:v>
                </c:pt>
                <c:pt idx="39">
                  <c:v>59</c:v>
                </c:pt>
                <c:pt idx="40">
                  <c:v>59</c:v>
                </c:pt>
                <c:pt idx="41">
                  <c:v>59</c:v>
                </c:pt>
                <c:pt idx="42">
                  <c:v>60</c:v>
                </c:pt>
                <c:pt idx="43">
                  <c:v>59</c:v>
                </c:pt>
                <c:pt idx="44">
                  <c:v>59</c:v>
                </c:pt>
                <c:pt idx="45">
                  <c:v>53</c:v>
                </c:pt>
                <c:pt idx="46">
                  <c:v>55</c:v>
                </c:pt>
                <c:pt idx="47">
                  <c:v>50</c:v>
                </c:pt>
                <c:pt idx="48">
                  <c:v>26</c:v>
                </c:pt>
                <c:pt idx="49">
                  <c:v>28</c:v>
                </c:pt>
                <c:pt idx="50">
                  <c:v>28</c:v>
                </c:pt>
                <c:pt idx="51">
                  <c:v>29</c:v>
                </c:pt>
                <c:pt idx="52">
                  <c:v>28</c:v>
                </c:pt>
                <c:pt idx="53">
                  <c:v>31</c:v>
                </c:pt>
                <c:pt idx="54">
                  <c:v>26</c:v>
                </c:pt>
                <c:pt idx="55">
                  <c:v>22</c:v>
                </c:pt>
                <c:pt idx="56">
                  <c:v>24</c:v>
                </c:pt>
                <c:pt idx="57">
                  <c:v>23</c:v>
                </c:pt>
                <c:pt idx="58">
                  <c:v>28</c:v>
                </c:pt>
                <c:pt idx="59">
                  <c:v>30</c:v>
                </c:pt>
                <c:pt idx="60">
                  <c:v>29</c:v>
                </c:pt>
                <c:pt idx="61">
                  <c:v>27</c:v>
                </c:pt>
                <c:pt idx="62">
                  <c:v>27</c:v>
                </c:pt>
                <c:pt idx="63">
                  <c:v>66</c:v>
                </c:pt>
                <c:pt idx="64">
                  <c:v>106</c:v>
                </c:pt>
                <c:pt idx="65">
                  <c:v>160</c:v>
                </c:pt>
                <c:pt idx="66">
                  <c:v>30</c:v>
                </c:pt>
                <c:pt idx="67">
                  <c:v>64</c:v>
                </c:pt>
                <c:pt idx="68">
                  <c:v>104</c:v>
                </c:pt>
                <c:pt idx="69">
                  <c:v>157</c:v>
                </c:pt>
                <c:pt idx="70">
                  <c:v>33</c:v>
                </c:pt>
                <c:pt idx="71">
                  <c:v>61</c:v>
                </c:pt>
                <c:pt idx="72">
                  <c:v>114</c:v>
                </c:pt>
                <c:pt idx="73">
                  <c:v>159</c:v>
                </c:pt>
                <c:pt idx="74">
                  <c:v>37</c:v>
                </c:pt>
                <c:pt idx="75">
                  <c:v>66</c:v>
                </c:pt>
                <c:pt idx="76">
                  <c:v>113</c:v>
                </c:pt>
                <c:pt idx="77">
                  <c:v>154</c:v>
                </c:pt>
                <c:pt idx="78">
                  <c:v>40</c:v>
                </c:pt>
                <c:pt idx="79">
                  <c:v>69</c:v>
                </c:pt>
                <c:pt idx="80">
                  <c:v>117</c:v>
                </c:pt>
                <c:pt idx="81">
                  <c:v>152</c:v>
                </c:pt>
                <c:pt idx="82">
                  <c:v>14</c:v>
                </c:pt>
                <c:pt idx="83">
                  <c:v>19</c:v>
                </c:pt>
                <c:pt idx="84">
                  <c:v>24</c:v>
                </c:pt>
                <c:pt idx="85">
                  <c:v>27</c:v>
                </c:pt>
                <c:pt idx="86">
                  <c:v>32</c:v>
                </c:pt>
                <c:pt idx="87">
                  <c:v>33</c:v>
                </c:pt>
                <c:pt idx="88">
                  <c:v>37</c:v>
                </c:pt>
                <c:pt idx="89">
                  <c:v>35</c:v>
                </c:pt>
                <c:pt idx="90">
                  <c:v>43</c:v>
                </c:pt>
                <c:pt idx="91">
                  <c:v>57</c:v>
                </c:pt>
                <c:pt idx="92">
                  <c:v>63</c:v>
                </c:pt>
                <c:pt idx="93">
                  <c:v>69</c:v>
                </c:pt>
                <c:pt idx="94">
                  <c:v>76</c:v>
                </c:pt>
                <c:pt idx="95">
                  <c:v>81</c:v>
                </c:pt>
                <c:pt idx="96">
                  <c:v>87</c:v>
                </c:pt>
                <c:pt idx="97">
                  <c:v>88</c:v>
                </c:pt>
                <c:pt idx="98">
                  <c:v>81</c:v>
                </c:pt>
                <c:pt idx="99">
                  <c:v>82</c:v>
                </c:pt>
                <c:pt idx="100">
                  <c:v>84</c:v>
                </c:pt>
                <c:pt idx="101">
                  <c:v>89</c:v>
                </c:pt>
                <c:pt idx="102">
                  <c:v>88</c:v>
                </c:pt>
                <c:pt idx="103">
                  <c:v>81</c:v>
                </c:pt>
                <c:pt idx="104">
                  <c:v>76</c:v>
                </c:pt>
                <c:pt idx="105">
                  <c:v>77</c:v>
                </c:pt>
                <c:pt idx="106">
                  <c:v>72</c:v>
                </c:pt>
                <c:pt idx="107">
                  <c:v>67</c:v>
                </c:pt>
                <c:pt idx="108">
                  <c:v>65</c:v>
                </c:pt>
                <c:pt idx="109">
                  <c:v>64</c:v>
                </c:pt>
                <c:pt idx="110">
                  <c:v>63</c:v>
                </c:pt>
                <c:pt idx="111">
                  <c:v>58</c:v>
                </c:pt>
                <c:pt idx="112">
                  <c:v>63</c:v>
                </c:pt>
                <c:pt idx="113">
                  <c:v>56</c:v>
                </c:pt>
                <c:pt idx="114">
                  <c:v>42</c:v>
                </c:pt>
                <c:pt idx="115">
                  <c:v>47</c:v>
                </c:pt>
                <c:pt idx="116">
                  <c:v>54</c:v>
                </c:pt>
                <c:pt idx="117">
                  <c:v>52</c:v>
                </c:pt>
                <c:pt idx="118">
                  <c:v>52</c:v>
                </c:pt>
                <c:pt idx="119">
                  <c:v>52</c:v>
                </c:pt>
                <c:pt idx="120">
                  <c:v>51</c:v>
                </c:pt>
                <c:pt idx="121">
                  <c:v>48</c:v>
                </c:pt>
                <c:pt idx="122">
                  <c:v>50</c:v>
                </c:pt>
                <c:pt idx="123">
                  <c:v>50</c:v>
                </c:pt>
                <c:pt idx="124">
                  <c:v>49</c:v>
                </c:pt>
                <c:pt idx="125">
                  <c:v>47</c:v>
                </c:pt>
                <c:pt idx="126">
                  <c:v>48</c:v>
                </c:pt>
                <c:pt idx="127">
                  <c:v>44</c:v>
                </c:pt>
                <c:pt idx="128">
                  <c:v>46</c:v>
                </c:pt>
                <c:pt idx="129">
                  <c:v>51</c:v>
                </c:pt>
                <c:pt idx="130">
                  <c:v>52</c:v>
                </c:pt>
                <c:pt idx="131">
                  <c:v>52</c:v>
                </c:pt>
                <c:pt idx="132">
                  <c:v>55</c:v>
                </c:pt>
                <c:pt idx="133">
                  <c:v>66</c:v>
                </c:pt>
                <c:pt idx="134">
                  <c:v>64</c:v>
                </c:pt>
                <c:pt idx="135">
                  <c:v>65</c:v>
                </c:pt>
                <c:pt idx="136">
                  <c:v>59</c:v>
                </c:pt>
                <c:pt idx="137">
                  <c:v>58</c:v>
                </c:pt>
                <c:pt idx="138">
                  <c:v>54</c:v>
                </c:pt>
                <c:pt idx="139">
                  <c:v>59</c:v>
                </c:pt>
                <c:pt idx="140">
                  <c:v>59</c:v>
                </c:pt>
                <c:pt idx="141">
                  <c:v>59</c:v>
                </c:pt>
                <c:pt idx="142">
                  <c:v>60</c:v>
                </c:pt>
                <c:pt idx="143">
                  <c:v>64</c:v>
                </c:pt>
                <c:pt idx="144">
                  <c:v>60</c:v>
                </c:pt>
                <c:pt idx="145">
                  <c:v>53</c:v>
                </c:pt>
                <c:pt idx="146">
                  <c:v>57</c:v>
                </c:pt>
                <c:pt idx="147">
                  <c:v>62</c:v>
                </c:pt>
                <c:pt idx="148">
                  <c:v>62</c:v>
                </c:pt>
                <c:pt idx="149">
                  <c:v>65</c:v>
                </c:pt>
                <c:pt idx="150">
                  <c:v>68</c:v>
                </c:pt>
                <c:pt idx="151">
                  <c:v>52</c:v>
                </c:pt>
                <c:pt idx="152">
                  <c:v>56</c:v>
                </c:pt>
                <c:pt idx="153">
                  <c:v>54</c:v>
                </c:pt>
                <c:pt idx="154">
                  <c:v>57</c:v>
                </c:pt>
                <c:pt idx="155">
                  <c:v>55</c:v>
                </c:pt>
                <c:pt idx="156">
                  <c:v>53</c:v>
                </c:pt>
                <c:pt idx="157">
                  <c:v>49</c:v>
                </c:pt>
                <c:pt idx="158">
                  <c:v>48</c:v>
                </c:pt>
                <c:pt idx="159">
                  <c:v>48</c:v>
                </c:pt>
                <c:pt idx="160">
                  <c:v>44</c:v>
                </c:pt>
                <c:pt idx="161">
                  <c:v>42</c:v>
                </c:pt>
                <c:pt idx="162">
                  <c:v>39</c:v>
                </c:pt>
                <c:pt idx="163">
                  <c:v>35</c:v>
                </c:pt>
                <c:pt idx="164">
                  <c:v>36</c:v>
                </c:pt>
                <c:pt idx="165">
                  <c:v>32</c:v>
                </c:pt>
                <c:pt idx="166">
                  <c:v>28</c:v>
                </c:pt>
                <c:pt idx="167">
                  <c:v>30</c:v>
                </c:pt>
                <c:pt idx="168">
                  <c:v>28</c:v>
                </c:pt>
                <c:pt idx="169">
                  <c:v>27</c:v>
                </c:pt>
                <c:pt idx="170">
                  <c:v>28</c:v>
                </c:pt>
                <c:pt idx="171">
                  <c:v>27</c:v>
                </c:pt>
                <c:pt idx="172">
                  <c:v>24</c:v>
                </c:pt>
                <c:pt idx="173">
                  <c:v>26</c:v>
                </c:pt>
                <c:pt idx="174">
                  <c:v>27</c:v>
                </c:pt>
                <c:pt idx="175">
                  <c:v>23</c:v>
                </c:pt>
                <c:pt idx="176">
                  <c:v>20</c:v>
                </c:pt>
                <c:pt idx="177">
                  <c:v>22</c:v>
                </c:pt>
                <c:pt idx="178">
                  <c:v>24</c:v>
                </c:pt>
                <c:pt idx="179">
                  <c:v>27</c:v>
                </c:pt>
                <c:pt idx="180">
                  <c:v>30</c:v>
                </c:pt>
                <c:pt idx="181">
                  <c:v>29</c:v>
                </c:pt>
                <c:pt idx="182">
                  <c:v>28</c:v>
                </c:pt>
                <c:pt idx="183">
                  <c:v>25</c:v>
                </c:pt>
                <c:pt idx="184">
                  <c:v>23</c:v>
                </c:pt>
                <c:pt idx="185">
                  <c:v>24</c:v>
                </c:pt>
                <c:pt idx="186">
                  <c:v>26</c:v>
                </c:pt>
                <c:pt idx="187">
                  <c:v>26</c:v>
                </c:pt>
                <c:pt idx="188">
                  <c:v>25</c:v>
                </c:pt>
                <c:pt idx="189">
                  <c:v>30</c:v>
                </c:pt>
                <c:pt idx="190">
                  <c:v>41</c:v>
                </c:pt>
                <c:pt idx="191">
                  <c:v>42</c:v>
                </c:pt>
                <c:pt idx="192">
                  <c:v>40</c:v>
                </c:pt>
                <c:pt idx="193">
                  <c:v>43</c:v>
                </c:pt>
                <c:pt idx="194">
                  <c:v>41</c:v>
                </c:pt>
                <c:pt idx="195">
                  <c:v>46</c:v>
                </c:pt>
                <c:pt idx="196">
                  <c:v>46</c:v>
                </c:pt>
                <c:pt idx="197">
                  <c:v>44</c:v>
                </c:pt>
                <c:pt idx="198">
                  <c:v>43</c:v>
                </c:pt>
                <c:pt idx="199">
                  <c:v>41</c:v>
                </c:pt>
                <c:pt idx="200">
                  <c:v>44</c:v>
                </c:pt>
                <c:pt idx="201">
                  <c:v>41</c:v>
                </c:pt>
                <c:pt idx="202">
                  <c:v>40</c:v>
                </c:pt>
                <c:pt idx="203">
                  <c:v>41</c:v>
                </c:pt>
                <c:pt idx="204">
                  <c:v>44</c:v>
                </c:pt>
                <c:pt idx="205">
                  <c:v>52</c:v>
                </c:pt>
                <c:pt idx="206">
                  <c:v>54</c:v>
                </c:pt>
                <c:pt idx="207">
                  <c:v>53</c:v>
                </c:pt>
                <c:pt idx="208">
                  <c:v>57</c:v>
                </c:pt>
                <c:pt idx="209">
                  <c:v>63</c:v>
                </c:pt>
                <c:pt idx="210">
                  <c:v>65</c:v>
                </c:pt>
                <c:pt idx="211">
                  <c:v>66</c:v>
                </c:pt>
                <c:pt idx="212">
                  <c:v>68</c:v>
                </c:pt>
                <c:pt idx="213">
                  <c:v>68</c:v>
                </c:pt>
                <c:pt idx="214">
                  <c:v>67</c:v>
                </c:pt>
                <c:pt idx="215">
                  <c:v>74</c:v>
                </c:pt>
                <c:pt idx="216">
                  <c:v>73</c:v>
                </c:pt>
                <c:pt idx="217">
                  <c:v>69</c:v>
                </c:pt>
                <c:pt idx="218">
                  <c:v>67</c:v>
                </c:pt>
                <c:pt idx="219">
                  <c:v>65</c:v>
                </c:pt>
                <c:pt idx="220">
                  <c:v>65</c:v>
                </c:pt>
                <c:pt idx="221">
                  <c:v>62</c:v>
                </c:pt>
                <c:pt idx="222">
                  <c:v>62</c:v>
                </c:pt>
                <c:pt idx="223">
                  <c:v>61</c:v>
                </c:pt>
                <c:pt idx="224">
                  <c:v>63</c:v>
                </c:pt>
                <c:pt idx="225">
                  <c:v>68</c:v>
                </c:pt>
                <c:pt idx="226">
                  <c:v>68</c:v>
                </c:pt>
                <c:pt idx="227">
                  <c:v>73</c:v>
                </c:pt>
                <c:pt idx="228">
                  <c:v>79</c:v>
                </c:pt>
                <c:pt idx="229">
                  <c:v>79</c:v>
                </c:pt>
                <c:pt idx="230">
                  <c:v>78</c:v>
                </c:pt>
                <c:pt idx="231">
                  <c:v>83</c:v>
                </c:pt>
                <c:pt idx="232">
                  <c:v>87</c:v>
                </c:pt>
                <c:pt idx="233">
                  <c:v>87</c:v>
                </c:pt>
                <c:pt idx="234">
                  <c:v>90</c:v>
                </c:pt>
                <c:pt idx="235">
                  <c:v>94</c:v>
                </c:pt>
                <c:pt idx="236">
                  <c:v>93</c:v>
                </c:pt>
                <c:pt idx="237">
                  <c:v>94</c:v>
                </c:pt>
                <c:pt idx="238">
                  <c:v>96</c:v>
                </c:pt>
                <c:pt idx="239">
                  <c:v>96</c:v>
                </c:pt>
                <c:pt idx="240">
                  <c:v>103</c:v>
                </c:pt>
                <c:pt idx="241">
                  <c:v>119</c:v>
                </c:pt>
                <c:pt idx="242">
                  <c:v>112</c:v>
                </c:pt>
                <c:pt idx="243">
                  <c:v>116</c:v>
                </c:pt>
                <c:pt idx="244">
                  <c:v>116</c:v>
                </c:pt>
                <c:pt idx="245">
                  <c:v>111</c:v>
                </c:pt>
                <c:pt idx="246">
                  <c:v>113</c:v>
                </c:pt>
                <c:pt idx="247">
                  <c:v>113</c:v>
                </c:pt>
                <c:pt idx="248">
                  <c:v>116</c:v>
                </c:pt>
                <c:pt idx="249">
                  <c:v>115</c:v>
                </c:pt>
                <c:pt idx="250">
                  <c:v>119</c:v>
                </c:pt>
                <c:pt idx="251">
                  <c:v>126</c:v>
                </c:pt>
                <c:pt idx="252">
                  <c:v>133</c:v>
                </c:pt>
                <c:pt idx="253">
                  <c:v>134</c:v>
                </c:pt>
                <c:pt idx="254">
                  <c:v>138</c:v>
                </c:pt>
                <c:pt idx="255">
                  <c:v>140</c:v>
                </c:pt>
                <c:pt idx="256">
                  <c:v>143</c:v>
                </c:pt>
                <c:pt idx="257">
                  <c:v>147</c:v>
                </c:pt>
                <c:pt idx="258">
                  <c:v>142</c:v>
                </c:pt>
                <c:pt idx="259">
                  <c:v>150</c:v>
                </c:pt>
                <c:pt idx="260">
                  <c:v>151</c:v>
                </c:pt>
                <c:pt idx="261">
                  <c:v>155</c:v>
                </c:pt>
                <c:pt idx="262">
                  <c:v>147</c:v>
                </c:pt>
                <c:pt idx="263">
                  <c:v>145</c:v>
                </c:pt>
                <c:pt idx="264">
                  <c:v>157</c:v>
                </c:pt>
                <c:pt idx="265">
                  <c:v>160</c:v>
                </c:pt>
                <c:pt idx="266">
                  <c:v>149</c:v>
                </c:pt>
                <c:pt idx="267">
                  <c:v>154</c:v>
                </c:pt>
                <c:pt idx="268">
                  <c:v>157</c:v>
                </c:pt>
                <c:pt idx="269">
                  <c:v>153</c:v>
                </c:pt>
                <c:pt idx="270">
                  <c:v>158</c:v>
                </c:pt>
                <c:pt idx="271">
                  <c:v>160</c:v>
                </c:pt>
                <c:pt idx="272">
                  <c:v>158</c:v>
                </c:pt>
                <c:pt idx="273">
                  <c:v>151</c:v>
                </c:pt>
                <c:pt idx="274">
                  <c:v>157</c:v>
                </c:pt>
                <c:pt idx="275">
                  <c:v>156</c:v>
                </c:pt>
                <c:pt idx="276">
                  <c:v>157</c:v>
                </c:pt>
                <c:pt idx="277">
                  <c:v>160</c:v>
                </c:pt>
                <c:pt idx="278">
                  <c:v>163</c:v>
                </c:pt>
                <c:pt idx="279">
                  <c:v>170</c:v>
                </c:pt>
                <c:pt idx="280">
                  <c:v>169</c:v>
                </c:pt>
                <c:pt idx="281">
                  <c:v>172</c:v>
                </c:pt>
                <c:pt idx="282">
                  <c:v>173</c:v>
                </c:pt>
                <c:pt idx="283">
                  <c:v>171</c:v>
                </c:pt>
                <c:pt idx="284">
                  <c:v>163</c:v>
                </c:pt>
                <c:pt idx="285">
                  <c:v>168</c:v>
                </c:pt>
                <c:pt idx="286">
                  <c:v>160</c:v>
                </c:pt>
                <c:pt idx="287">
                  <c:v>163</c:v>
                </c:pt>
                <c:pt idx="288">
                  <c:v>162</c:v>
                </c:pt>
                <c:pt idx="289">
                  <c:v>164</c:v>
                </c:pt>
                <c:pt idx="290">
                  <c:v>170</c:v>
                </c:pt>
                <c:pt idx="291">
                  <c:v>174</c:v>
                </c:pt>
                <c:pt idx="292">
                  <c:v>180</c:v>
                </c:pt>
                <c:pt idx="293">
                  <c:v>178</c:v>
                </c:pt>
                <c:pt idx="294">
                  <c:v>185</c:v>
                </c:pt>
                <c:pt idx="295">
                  <c:v>185</c:v>
                </c:pt>
                <c:pt idx="296">
                  <c:v>195</c:v>
                </c:pt>
                <c:pt idx="297">
                  <c:v>196</c:v>
                </c:pt>
                <c:pt idx="298">
                  <c:v>207</c:v>
                </c:pt>
                <c:pt idx="299">
                  <c:v>208</c:v>
                </c:pt>
                <c:pt idx="300">
                  <c:v>216</c:v>
                </c:pt>
                <c:pt idx="301">
                  <c:v>212</c:v>
                </c:pt>
                <c:pt idx="302">
                  <c:v>227</c:v>
                </c:pt>
                <c:pt idx="303">
                  <c:v>228</c:v>
                </c:pt>
                <c:pt idx="304">
                  <c:v>238</c:v>
                </c:pt>
                <c:pt idx="305">
                  <c:v>243</c:v>
                </c:pt>
                <c:pt idx="306">
                  <c:v>253</c:v>
                </c:pt>
                <c:pt idx="307">
                  <c:v>256</c:v>
                </c:pt>
                <c:pt idx="308">
                  <c:v>263</c:v>
                </c:pt>
                <c:pt idx="309">
                  <c:v>270</c:v>
                </c:pt>
                <c:pt idx="310">
                  <c:v>277</c:v>
                </c:pt>
                <c:pt idx="311">
                  <c:v>277</c:v>
                </c:pt>
                <c:pt idx="312">
                  <c:v>284</c:v>
                </c:pt>
                <c:pt idx="313">
                  <c:v>289</c:v>
                </c:pt>
                <c:pt idx="314">
                  <c:v>290</c:v>
                </c:pt>
                <c:pt idx="315">
                  <c:v>294</c:v>
                </c:pt>
                <c:pt idx="316">
                  <c:v>295</c:v>
                </c:pt>
                <c:pt idx="317">
                  <c:v>313</c:v>
                </c:pt>
                <c:pt idx="318">
                  <c:v>333</c:v>
                </c:pt>
                <c:pt idx="319">
                  <c:v>338</c:v>
                </c:pt>
                <c:pt idx="320">
                  <c:v>338</c:v>
                </c:pt>
                <c:pt idx="321">
                  <c:v>339</c:v>
                </c:pt>
                <c:pt idx="322">
                  <c:v>351</c:v>
                </c:pt>
                <c:pt idx="323">
                  <c:v>346</c:v>
                </c:pt>
                <c:pt idx="324">
                  <c:v>348</c:v>
                </c:pt>
                <c:pt idx="325">
                  <c:v>349</c:v>
                </c:pt>
                <c:pt idx="326">
                  <c:v>343</c:v>
                </c:pt>
                <c:pt idx="327">
                  <c:v>346</c:v>
                </c:pt>
                <c:pt idx="328">
                  <c:v>352</c:v>
                </c:pt>
                <c:pt idx="329">
                  <c:v>349</c:v>
                </c:pt>
                <c:pt idx="330">
                  <c:v>343</c:v>
                </c:pt>
                <c:pt idx="331">
                  <c:v>350</c:v>
                </c:pt>
                <c:pt idx="332">
                  <c:v>342</c:v>
                </c:pt>
                <c:pt idx="333">
                  <c:v>347</c:v>
                </c:pt>
                <c:pt idx="334">
                  <c:v>347</c:v>
                </c:pt>
                <c:pt idx="335">
                  <c:v>332</c:v>
                </c:pt>
                <c:pt idx="336">
                  <c:v>311</c:v>
                </c:pt>
                <c:pt idx="337">
                  <c:v>306</c:v>
                </c:pt>
                <c:pt idx="338">
                  <c:v>294</c:v>
                </c:pt>
                <c:pt idx="339">
                  <c:v>291</c:v>
                </c:pt>
                <c:pt idx="340">
                  <c:v>288</c:v>
                </c:pt>
                <c:pt idx="341">
                  <c:v>281</c:v>
                </c:pt>
                <c:pt idx="342">
                  <c:v>274</c:v>
                </c:pt>
                <c:pt idx="343">
                  <c:v>262</c:v>
                </c:pt>
                <c:pt idx="344">
                  <c:v>244</c:v>
                </c:pt>
                <c:pt idx="345">
                  <c:v>237</c:v>
                </c:pt>
                <c:pt idx="346">
                  <c:v>224</c:v>
                </c:pt>
                <c:pt idx="347">
                  <c:v>222</c:v>
                </c:pt>
                <c:pt idx="348">
                  <c:v>219</c:v>
                </c:pt>
                <c:pt idx="349">
                  <c:v>206</c:v>
                </c:pt>
                <c:pt idx="350">
                  <c:v>198</c:v>
                </c:pt>
                <c:pt idx="351">
                  <c:v>201</c:v>
                </c:pt>
                <c:pt idx="352">
                  <c:v>196</c:v>
                </c:pt>
                <c:pt idx="353">
                  <c:v>181</c:v>
                </c:pt>
                <c:pt idx="354">
                  <c:v>177</c:v>
                </c:pt>
                <c:pt idx="355">
                  <c:v>174</c:v>
                </c:pt>
                <c:pt idx="356">
                  <c:v>164</c:v>
                </c:pt>
                <c:pt idx="357">
                  <c:v>153</c:v>
                </c:pt>
                <c:pt idx="358">
                  <c:v>141</c:v>
                </c:pt>
                <c:pt idx="359">
                  <c:v>136</c:v>
                </c:pt>
                <c:pt idx="360">
                  <c:v>128</c:v>
                </c:pt>
                <c:pt idx="361">
                  <c:v>126</c:v>
                </c:pt>
                <c:pt idx="362">
                  <c:v>123</c:v>
                </c:pt>
                <c:pt idx="363">
                  <c:v>114</c:v>
                </c:pt>
                <c:pt idx="364">
                  <c:v>108</c:v>
                </c:pt>
                <c:pt idx="365">
                  <c:v>99</c:v>
                </c:pt>
                <c:pt idx="366">
                  <c:v>95</c:v>
                </c:pt>
                <c:pt idx="367">
                  <c:v>86</c:v>
                </c:pt>
                <c:pt idx="368">
                  <c:v>86</c:v>
                </c:pt>
                <c:pt idx="369">
                  <c:v>76</c:v>
                </c:pt>
                <c:pt idx="370">
                  <c:v>69</c:v>
                </c:pt>
                <c:pt idx="371">
                  <c:v>67</c:v>
                </c:pt>
                <c:pt idx="372">
                  <c:v>66</c:v>
                </c:pt>
                <c:pt idx="373">
                  <c:v>66</c:v>
                </c:pt>
                <c:pt idx="374">
                  <c:v>62</c:v>
                </c:pt>
                <c:pt idx="375">
                  <c:v>63</c:v>
                </c:pt>
                <c:pt idx="376">
                  <c:v>59</c:v>
                </c:pt>
                <c:pt idx="377">
                  <c:v>56</c:v>
                </c:pt>
                <c:pt idx="378">
                  <c:v>53</c:v>
                </c:pt>
                <c:pt idx="379">
                  <c:v>54</c:v>
                </c:pt>
                <c:pt idx="380">
                  <c:v>53</c:v>
                </c:pt>
                <c:pt idx="381">
                  <c:v>47</c:v>
                </c:pt>
                <c:pt idx="382">
                  <c:v>41</c:v>
                </c:pt>
                <c:pt idx="383">
                  <c:v>41</c:v>
                </c:pt>
                <c:pt idx="384">
                  <c:v>41</c:v>
                </c:pt>
                <c:pt idx="385">
                  <c:v>43</c:v>
                </c:pt>
                <c:pt idx="386">
                  <c:v>46</c:v>
                </c:pt>
                <c:pt idx="387">
                  <c:v>48</c:v>
                </c:pt>
                <c:pt idx="388">
                  <c:v>47</c:v>
                </c:pt>
                <c:pt idx="389">
                  <c:v>43</c:v>
                </c:pt>
                <c:pt idx="390">
                  <c:v>41</c:v>
                </c:pt>
                <c:pt idx="391">
                  <c:v>46</c:v>
                </c:pt>
                <c:pt idx="392">
                  <c:v>48</c:v>
                </c:pt>
                <c:pt idx="393">
                  <c:v>44</c:v>
                </c:pt>
                <c:pt idx="394">
                  <c:v>40</c:v>
                </c:pt>
                <c:pt idx="395">
                  <c:v>38</c:v>
                </c:pt>
                <c:pt idx="396">
                  <c:v>39</c:v>
                </c:pt>
                <c:pt idx="397">
                  <c:v>40</c:v>
                </c:pt>
                <c:pt idx="398">
                  <c:v>40</c:v>
                </c:pt>
                <c:pt idx="399">
                  <c:v>37</c:v>
                </c:pt>
                <c:pt idx="400">
                  <c:v>34</c:v>
                </c:pt>
                <c:pt idx="401">
                  <c:v>32</c:v>
                </c:pt>
                <c:pt idx="402">
                  <c:v>32</c:v>
                </c:pt>
                <c:pt idx="403">
                  <c:v>29</c:v>
                </c:pt>
                <c:pt idx="404">
                  <c:v>28</c:v>
                </c:pt>
                <c:pt idx="405">
                  <c:v>24</c:v>
                </c:pt>
                <c:pt idx="406" formatCode="#,##0">
                  <c:v>26</c:v>
                </c:pt>
                <c:pt idx="407" formatCode="#,##0">
                  <c:v>26</c:v>
                </c:pt>
                <c:pt idx="408" formatCode="#,##0">
                  <c:v>23</c:v>
                </c:pt>
                <c:pt idx="409" formatCode="#,##0">
                  <c:v>21</c:v>
                </c:pt>
                <c:pt idx="410" formatCode="#,##0">
                  <c:v>19</c:v>
                </c:pt>
                <c:pt idx="411" formatCode="#,##0">
                  <c:v>22</c:v>
                </c:pt>
                <c:pt idx="412" formatCode="#,##0">
                  <c:v>20</c:v>
                </c:pt>
                <c:pt idx="413" formatCode="#,##0">
                  <c:v>18</c:v>
                </c:pt>
                <c:pt idx="414" formatCode="#,##0">
                  <c:v>17</c:v>
                </c:pt>
                <c:pt idx="415" formatCode="#,##0">
                  <c:v>18</c:v>
                </c:pt>
                <c:pt idx="416" formatCode="#,##0">
                  <c:v>15</c:v>
                </c:pt>
                <c:pt idx="417" formatCode="#,##0">
                  <c:v>15</c:v>
                </c:pt>
                <c:pt idx="418" formatCode="#,##0">
                  <c:v>15</c:v>
                </c:pt>
                <c:pt idx="419" formatCode="#,##0">
                  <c:v>15</c:v>
                </c:pt>
                <c:pt idx="420" formatCode="#,##0">
                  <c:v>16</c:v>
                </c:pt>
                <c:pt idx="421" formatCode="#,##0">
                  <c:v>17</c:v>
                </c:pt>
                <c:pt idx="422">
                  <c:v>15</c:v>
                </c:pt>
                <c:pt idx="423" formatCode="#,##0">
                  <c:v>13</c:v>
                </c:pt>
                <c:pt idx="424" formatCode="#,##0">
                  <c:v>16</c:v>
                </c:pt>
                <c:pt idx="425" formatCode="#,##0">
                  <c:v>17</c:v>
                </c:pt>
                <c:pt idx="426" formatCode="#,##0">
                  <c:v>16</c:v>
                </c:pt>
                <c:pt idx="427" formatCode="#,##0">
                  <c:v>15</c:v>
                </c:pt>
                <c:pt idx="428" formatCode="#,##0">
                  <c:v>18</c:v>
                </c:pt>
                <c:pt idx="429" formatCode="#,##0">
                  <c:v>16</c:v>
                </c:pt>
                <c:pt idx="430">
                  <c:v>18</c:v>
                </c:pt>
                <c:pt idx="431" formatCode="#,##0">
                  <c:v>16</c:v>
                </c:pt>
                <c:pt idx="432" formatCode="#,##0">
                  <c:v>18</c:v>
                </c:pt>
                <c:pt idx="433" formatCode="#,##0">
                  <c:v>15</c:v>
                </c:pt>
                <c:pt idx="434" formatCode="#,##0">
                  <c:v>16</c:v>
                </c:pt>
                <c:pt idx="435" formatCode="#,##0">
                  <c:v>16</c:v>
                </c:pt>
                <c:pt idx="436" formatCode="#,##0">
                  <c:v>14</c:v>
                </c:pt>
                <c:pt idx="437" formatCode="#,##0">
                  <c:v>19</c:v>
                </c:pt>
                <c:pt idx="438" formatCode="#,##0">
                  <c:v>23</c:v>
                </c:pt>
                <c:pt idx="439" formatCode="#,##0">
                  <c:v>23</c:v>
                </c:pt>
                <c:pt idx="440">
                  <c:v>19</c:v>
                </c:pt>
                <c:pt idx="441" formatCode="#,##0">
                  <c:v>22</c:v>
                </c:pt>
                <c:pt idx="442" formatCode="#,##0">
                  <c:v>22</c:v>
                </c:pt>
                <c:pt idx="443" formatCode="#,##0">
                  <c:v>25</c:v>
                </c:pt>
                <c:pt idx="444" formatCode="#,##0">
                  <c:v>25</c:v>
                </c:pt>
                <c:pt idx="445" formatCode="#,##0">
                  <c:v>25</c:v>
                </c:pt>
                <c:pt idx="446" formatCode="#,##0">
                  <c:v>27</c:v>
                </c:pt>
                <c:pt idx="447" formatCode="#,##0">
                  <c:v>30</c:v>
                </c:pt>
                <c:pt idx="448" formatCode="#,##0">
                  <c:v>32</c:v>
                </c:pt>
                <c:pt idx="449" formatCode="#,##0">
                  <c:v>34</c:v>
                </c:pt>
                <c:pt idx="450" formatCode="#,##0">
                  <c:v>36</c:v>
                </c:pt>
                <c:pt idx="451" formatCode="#,##0">
                  <c:v>43</c:v>
                </c:pt>
                <c:pt idx="452" formatCode="#,##0">
                  <c:v>49</c:v>
                </c:pt>
                <c:pt idx="453" formatCode="#,##0">
                  <c:v>51</c:v>
                </c:pt>
                <c:pt idx="454" formatCode="#,##0">
                  <c:v>49</c:v>
                </c:pt>
                <c:pt idx="455" formatCode="#,##0">
                  <c:v>52</c:v>
                </c:pt>
                <c:pt idx="456" formatCode="#,##0">
                  <c:v>57</c:v>
                </c:pt>
                <c:pt idx="457" formatCode="#,##0">
                  <c:v>62</c:v>
                </c:pt>
                <c:pt idx="458" formatCode="#,##0">
                  <c:v>65</c:v>
                </c:pt>
                <c:pt idx="459" formatCode="#,##0">
                  <c:v>62</c:v>
                </c:pt>
                <c:pt idx="460" formatCode="#,##0">
                  <c:v>63</c:v>
                </c:pt>
                <c:pt idx="461" formatCode="#,##0">
                  <c:v>69</c:v>
                </c:pt>
                <c:pt idx="462" formatCode="#,##0">
                  <c:v>68</c:v>
                </c:pt>
                <c:pt idx="463" formatCode="#,##0">
                  <c:v>71</c:v>
                </c:pt>
                <c:pt idx="464" formatCode="#,##0">
                  <c:v>73</c:v>
                </c:pt>
                <c:pt idx="465" formatCode="#,##0">
                  <c:v>73</c:v>
                </c:pt>
                <c:pt idx="466" formatCode="#,##0">
                  <c:v>75</c:v>
                </c:pt>
                <c:pt idx="467" formatCode="#,##0">
                  <c:v>73</c:v>
                </c:pt>
                <c:pt idx="468" formatCode="#,##0">
                  <c:v>74</c:v>
                </c:pt>
                <c:pt idx="469" formatCode="#,##0">
                  <c:v>75</c:v>
                </c:pt>
                <c:pt idx="470" formatCode="#,##0">
                  <c:v>71</c:v>
                </c:pt>
                <c:pt idx="471">
                  <c:v>70</c:v>
                </c:pt>
                <c:pt idx="472" formatCode="#,##0">
                  <c:v>76</c:v>
                </c:pt>
                <c:pt idx="473" formatCode="#,##0">
                  <c:v>83</c:v>
                </c:pt>
                <c:pt idx="474" formatCode="#,##0">
                  <c:v>90</c:v>
                </c:pt>
                <c:pt idx="475" formatCode="#,##0">
                  <c:v>87</c:v>
                </c:pt>
                <c:pt idx="476" formatCode="#,##0">
                  <c:v>80</c:v>
                </c:pt>
                <c:pt idx="477" formatCode="#,##0">
                  <c:v>82</c:v>
                </c:pt>
                <c:pt idx="478" formatCode="#,##0">
                  <c:v>84</c:v>
                </c:pt>
                <c:pt idx="479" formatCode="#,##0">
                  <c:v>88</c:v>
                </c:pt>
                <c:pt idx="480">
                  <c:v>92</c:v>
                </c:pt>
                <c:pt idx="481">
                  <c:v>97</c:v>
                </c:pt>
                <c:pt idx="482">
                  <c:v>97</c:v>
                </c:pt>
                <c:pt idx="483">
                  <c:v>94</c:v>
                </c:pt>
                <c:pt idx="484">
                  <c:v>96</c:v>
                </c:pt>
                <c:pt idx="485">
                  <c:v>91</c:v>
                </c:pt>
                <c:pt idx="486">
                  <c:v>93</c:v>
                </c:pt>
                <c:pt idx="487">
                  <c:v>95</c:v>
                </c:pt>
                <c:pt idx="488">
                  <c:v>99</c:v>
                </c:pt>
                <c:pt idx="489">
                  <c:v>94</c:v>
                </c:pt>
                <c:pt idx="490">
                  <c:v>93</c:v>
                </c:pt>
                <c:pt idx="491">
                  <c:v>97</c:v>
                </c:pt>
                <c:pt idx="492">
                  <c:v>93</c:v>
                </c:pt>
                <c:pt idx="493">
                  <c:v>97</c:v>
                </c:pt>
                <c:pt idx="494">
                  <c:v>103</c:v>
                </c:pt>
                <c:pt idx="495">
                  <c:v>106</c:v>
                </c:pt>
                <c:pt idx="496">
                  <c:v>101</c:v>
                </c:pt>
                <c:pt idx="497">
                  <c:v>99</c:v>
                </c:pt>
                <c:pt idx="498">
                  <c:v>108</c:v>
                </c:pt>
                <c:pt idx="499">
                  <c:v>104</c:v>
                </c:pt>
                <c:pt idx="500">
                  <c:v>103</c:v>
                </c:pt>
                <c:pt idx="501">
                  <c:v>104</c:v>
                </c:pt>
                <c:pt idx="502">
                  <c:v>103</c:v>
                </c:pt>
                <c:pt idx="503">
                  <c:v>105</c:v>
                </c:pt>
                <c:pt idx="504">
                  <c:v>106</c:v>
                </c:pt>
                <c:pt idx="505">
                  <c:v>101</c:v>
                </c:pt>
                <c:pt idx="506">
                  <c:v>99</c:v>
                </c:pt>
                <c:pt idx="507">
                  <c:v>94</c:v>
                </c:pt>
                <c:pt idx="508">
                  <c:v>90</c:v>
                </c:pt>
                <c:pt idx="509">
                  <c:v>94</c:v>
                </c:pt>
                <c:pt idx="510">
                  <c:v>89</c:v>
                </c:pt>
                <c:pt idx="511">
                  <c:v>89</c:v>
                </c:pt>
                <c:pt idx="512">
                  <c:v>84</c:v>
                </c:pt>
                <c:pt idx="513">
                  <c:v>84</c:v>
                </c:pt>
                <c:pt idx="514">
                  <c:v>84</c:v>
                </c:pt>
                <c:pt idx="515">
                  <c:v>83</c:v>
                </c:pt>
                <c:pt idx="516">
                  <c:v>82</c:v>
                </c:pt>
                <c:pt idx="517">
                  <c:v>76</c:v>
                </c:pt>
                <c:pt idx="518">
                  <c:v>73</c:v>
                </c:pt>
                <c:pt idx="519">
                  <c:v>74</c:v>
                </c:pt>
                <c:pt idx="520">
                  <c:v>71</c:v>
                </c:pt>
                <c:pt idx="521" formatCode="#,##0">
                  <c:v>75</c:v>
                </c:pt>
                <c:pt idx="522">
                  <c:v>75</c:v>
                </c:pt>
                <c:pt idx="523">
                  <c:v>73</c:v>
                </c:pt>
                <c:pt idx="524">
                  <c:v>70</c:v>
                </c:pt>
                <c:pt idx="525">
                  <c:v>67</c:v>
                </c:pt>
                <c:pt idx="526">
                  <c:v>68</c:v>
                </c:pt>
                <c:pt idx="527">
                  <c:v>65</c:v>
                </c:pt>
                <c:pt idx="528">
                  <c:v>62</c:v>
                </c:pt>
                <c:pt idx="529">
                  <c:v>64</c:v>
                </c:pt>
                <c:pt idx="530">
                  <c:v>63</c:v>
                </c:pt>
                <c:pt idx="531">
                  <c:v>61</c:v>
                </c:pt>
                <c:pt idx="532">
                  <c:v>55</c:v>
                </c:pt>
                <c:pt idx="533">
                  <c:v>59</c:v>
                </c:pt>
                <c:pt idx="534">
                  <c:v>55</c:v>
                </c:pt>
                <c:pt idx="535">
                  <c:v>55</c:v>
                </c:pt>
                <c:pt idx="536">
                  <c:v>56</c:v>
                </c:pt>
                <c:pt idx="537">
                  <c:v>60</c:v>
                </c:pt>
                <c:pt idx="538">
                  <c:v>57</c:v>
                </c:pt>
                <c:pt idx="539">
                  <c:v>56</c:v>
                </c:pt>
                <c:pt idx="540">
                  <c:v>51</c:v>
                </c:pt>
                <c:pt idx="541">
                  <c:v>49</c:v>
                </c:pt>
                <c:pt idx="542">
                  <c:v>48</c:v>
                </c:pt>
                <c:pt idx="543">
                  <c:v>51</c:v>
                </c:pt>
                <c:pt idx="544">
                  <c:v>50</c:v>
                </c:pt>
                <c:pt idx="545">
                  <c:v>49</c:v>
                </c:pt>
                <c:pt idx="546">
                  <c:v>54</c:v>
                </c:pt>
                <c:pt idx="547">
                  <c:v>44</c:v>
                </c:pt>
                <c:pt idx="548">
                  <c:v>46</c:v>
                </c:pt>
                <c:pt idx="549">
                  <c:v>41</c:v>
                </c:pt>
                <c:pt idx="550">
                  <c:v>40</c:v>
                </c:pt>
                <c:pt idx="551">
                  <c:v>37</c:v>
                </c:pt>
                <c:pt idx="552">
                  <c:v>36</c:v>
                </c:pt>
                <c:pt idx="553">
                  <c:v>37</c:v>
                </c:pt>
                <c:pt idx="554">
                  <c:v>32</c:v>
                </c:pt>
                <c:pt idx="555">
                  <c:v>30</c:v>
                </c:pt>
                <c:pt idx="556">
                  <c:v>34</c:v>
                </c:pt>
                <c:pt idx="557">
                  <c:v>36</c:v>
                </c:pt>
                <c:pt idx="558">
                  <c:v>36</c:v>
                </c:pt>
                <c:pt idx="559">
                  <c:v>34</c:v>
                </c:pt>
                <c:pt idx="560">
                  <c:v>31</c:v>
                </c:pt>
                <c:pt idx="561">
                  <c:v>31</c:v>
                </c:pt>
                <c:pt idx="562">
                  <c:v>33</c:v>
                </c:pt>
                <c:pt idx="563">
                  <c:v>33</c:v>
                </c:pt>
                <c:pt idx="564">
                  <c:v>35</c:v>
                </c:pt>
                <c:pt idx="565">
                  <c:v>35</c:v>
                </c:pt>
                <c:pt idx="566">
                  <c:v>33</c:v>
                </c:pt>
                <c:pt idx="567">
                  <c:v>31</c:v>
                </c:pt>
                <c:pt idx="568">
                  <c:v>27</c:v>
                </c:pt>
                <c:pt idx="569" formatCode="#,##0">
                  <c:v>23</c:v>
                </c:pt>
                <c:pt idx="570">
                  <c:v>26</c:v>
                </c:pt>
                <c:pt idx="571">
                  <c:v>25</c:v>
                </c:pt>
                <c:pt idx="572">
                  <c:v>27</c:v>
                </c:pt>
                <c:pt idx="573">
                  <c:v>27</c:v>
                </c:pt>
                <c:pt idx="574">
                  <c:v>25</c:v>
                </c:pt>
                <c:pt idx="575">
                  <c:v>25</c:v>
                </c:pt>
                <c:pt idx="576">
                  <c:v>23</c:v>
                </c:pt>
                <c:pt idx="577">
                  <c:v>24</c:v>
                </c:pt>
                <c:pt idx="578">
                  <c:v>22</c:v>
                </c:pt>
                <c:pt idx="579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2A-43E4-A618-2D8FDD801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35305456"/>
        <c:axId val="-1735306544"/>
      </c:lineChart>
      <c:dateAx>
        <c:axId val="-17352956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5301648"/>
        <c:crosses val="autoZero"/>
        <c:auto val="1"/>
        <c:lblOffset val="100"/>
        <c:baseTimeUnit val="days"/>
      </c:dateAx>
      <c:valAx>
        <c:axId val="-1735301648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rgbClr val="C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Número</a:t>
                </a:r>
                <a:r>
                  <a:rPr lang="en-US"/>
                  <a:t> Total de Internados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5295664"/>
        <c:crosses val="autoZero"/>
        <c:crossBetween val="between"/>
        <c:majorUnit val="980"/>
      </c:valAx>
      <c:valAx>
        <c:axId val="-17353065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 de Internados em UCI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5305456"/>
        <c:crosses val="max"/>
        <c:crossBetween val="between"/>
        <c:majorUnit val="103"/>
      </c:valAx>
      <c:dateAx>
        <c:axId val="-17353054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-1735306544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Input_óbitos!$X$3</c:f>
              <c:strCache>
                <c:ptCount val="1"/>
                <c:pt idx="0">
                  <c:v>N.º de Óbitos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Input_óbitos!$W$4:$W$579</c:f>
              <c:numCache>
                <c:formatCode>m/d/yyyy</c:formatCode>
                <c:ptCount val="576"/>
                <c:pt idx="0">
                  <c:v>43906</c:v>
                </c:pt>
                <c:pt idx="1">
                  <c:v>43907</c:v>
                </c:pt>
                <c:pt idx="2">
                  <c:v>43908</c:v>
                </c:pt>
                <c:pt idx="3">
                  <c:v>43909</c:v>
                </c:pt>
                <c:pt idx="4">
                  <c:v>43910</c:v>
                </c:pt>
                <c:pt idx="5">
                  <c:v>43911</c:v>
                </c:pt>
                <c:pt idx="6">
                  <c:v>43912</c:v>
                </c:pt>
                <c:pt idx="7">
                  <c:v>43913</c:v>
                </c:pt>
                <c:pt idx="8">
                  <c:v>43914</c:v>
                </c:pt>
                <c:pt idx="9">
                  <c:v>43915</c:v>
                </c:pt>
                <c:pt idx="10">
                  <c:v>43916</c:v>
                </c:pt>
                <c:pt idx="11">
                  <c:v>43917</c:v>
                </c:pt>
                <c:pt idx="12">
                  <c:v>43918</c:v>
                </c:pt>
                <c:pt idx="13">
                  <c:v>43919</c:v>
                </c:pt>
                <c:pt idx="14">
                  <c:v>43920</c:v>
                </c:pt>
                <c:pt idx="15">
                  <c:v>43921</c:v>
                </c:pt>
                <c:pt idx="16">
                  <c:v>43922</c:v>
                </c:pt>
                <c:pt idx="17">
                  <c:v>43923</c:v>
                </c:pt>
                <c:pt idx="18">
                  <c:v>43924</c:v>
                </c:pt>
                <c:pt idx="19">
                  <c:v>43925</c:v>
                </c:pt>
                <c:pt idx="20">
                  <c:v>43926</c:v>
                </c:pt>
                <c:pt idx="21">
                  <c:v>43927</c:v>
                </c:pt>
                <c:pt idx="22">
                  <c:v>43928</c:v>
                </c:pt>
                <c:pt idx="23">
                  <c:v>43929</c:v>
                </c:pt>
                <c:pt idx="24">
                  <c:v>43930</c:v>
                </c:pt>
                <c:pt idx="25">
                  <c:v>43931</c:v>
                </c:pt>
                <c:pt idx="26">
                  <c:v>43932</c:v>
                </c:pt>
                <c:pt idx="27">
                  <c:v>43933</c:v>
                </c:pt>
                <c:pt idx="28">
                  <c:v>43934</c:v>
                </c:pt>
                <c:pt idx="29">
                  <c:v>43935</c:v>
                </c:pt>
                <c:pt idx="30">
                  <c:v>43936</c:v>
                </c:pt>
                <c:pt idx="31">
                  <c:v>43937</c:v>
                </c:pt>
                <c:pt idx="32">
                  <c:v>43938</c:v>
                </c:pt>
                <c:pt idx="33">
                  <c:v>43939</c:v>
                </c:pt>
                <c:pt idx="34">
                  <c:v>43940</c:v>
                </c:pt>
                <c:pt idx="35">
                  <c:v>43941</c:v>
                </c:pt>
                <c:pt idx="36">
                  <c:v>43942</c:v>
                </c:pt>
                <c:pt idx="37">
                  <c:v>43943</c:v>
                </c:pt>
                <c:pt idx="38">
                  <c:v>43944</c:v>
                </c:pt>
                <c:pt idx="39">
                  <c:v>43945</c:v>
                </c:pt>
                <c:pt idx="40">
                  <c:v>43946</c:v>
                </c:pt>
                <c:pt idx="41">
                  <c:v>43947</c:v>
                </c:pt>
                <c:pt idx="42">
                  <c:v>43948</c:v>
                </c:pt>
                <c:pt idx="43">
                  <c:v>43949</c:v>
                </c:pt>
                <c:pt idx="44">
                  <c:v>43950</c:v>
                </c:pt>
                <c:pt idx="45">
                  <c:v>43951</c:v>
                </c:pt>
                <c:pt idx="46">
                  <c:v>43952</c:v>
                </c:pt>
                <c:pt idx="47">
                  <c:v>43953</c:v>
                </c:pt>
                <c:pt idx="48">
                  <c:v>43954</c:v>
                </c:pt>
                <c:pt idx="49">
                  <c:v>43955</c:v>
                </c:pt>
                <c:pt idx="50">
                  <c:v>43956</c:v>
                </c:pt>
                <c:pt idx="51">
                  <c:v>43957</c:v>
                </c:pt>
                <c:pt idx="52">
                  <c:v>43958</c:v>
                </c:pt>
                <c:pt idx="53">
                  <c:v>43959</c:v>
                </c:pt>
                <c:pt idx="54">
                  <c:v>43960</c:v>
                </c:pt>
                <c:pt idx="55">
                  <c:v>43961</c:v>
                </c:pt>
                <c:pt idx="56">
                  <c:v>43962</c:v>
                </c:pt>
                <c:pt idx="57">
                  <c:v>43963</c:v>
                </c:pt>
                <c:pt idx="58">
                  <c:v>43964</c:v>
                </c:pt>
                <c:pt idx="59">
                  <c:v>43965</c:v>
                </c:pt>
                <c:pt idx="60">
                  <c:v>43966</c:v>
                </c:pt>
                <c:pt idx="61">
                  <c:v>43967</c:v>
                </c:pt>
                <c:pt idx="62">
                  <c:v>43968</c:v>
                </c:pt>
                <c:pt idx="63">
                  <c:v>43969</c:v>
                </c:pt>
                <c:pt idx="64">
                  <c:v>43970</c:v>
                </c:pt>
                <c:pt idx="65">
                  <c:v>43971</c:v>
                </c:pt>
                <c:pt idx="66">
                  <c:v>43972</c:v>
                </c:pt>
                <c:pt idx="67">
                  <c:v>43973</c:v>
                </c:pt>
                <c:pt idx="68">
                  <c:v>43974</c:v>
                </c:pt>
                <c:pt idx="69">
                  <c:v>43975</c:v>
                </c:pt>
                <c:pt idx="70">
                  <c:v>43976</c:v>
                </c:pt>
                <c:pt idx="71">
                  <c:v>43977</c:v>
                </c:pt>
                <c:pt idx="72">
                  <c:v>43978</c:v>
                </c:pt>
                <c:pt idx="73">
                  <c:v>43979</c:v>
                </c:pt>
                <c:pt idx="74">
                  <c:v>43980</c:v>
                </c:pt>
                <c:pt idx="75">
                  <c:v>43981</c:v>
                </c:pt>
                <c:pt idx="76">
                  <c:v>43982</c:v>
                </c:pt>
                <c:pt idx="77">
                  <c:v>43983</c:v>
                </c:pt>
                <c:pt idx="78">
                  <c:v>43984</c:v>
                </c:pt>
                <c:pt idx="79">
                  <c:v>43985</c:v>
                </c:pt>
                <c:pt idx="80">
                  <c:v>43986</c:v>
                </c:pt>
                <c:pt idx="81">
                  <c:v>43987</c:v>
                </c:pt>
                <c:pt idx="82">
                  <c:v>43988</c:v>
                </c:pt>
                <c:pt idx="83">
                  <c:v>43989</c:v>
                </c:pt>
                <c:pt idx="84">
                  <c:v>43990</c:v>
                </c:pt>
                <c:pt idx="85">
                  <c:v>43991</c:v>
                </c:pt>
                <c:pt idx="86">
                  <c:v>43992</c:v>
                </c:pt>
                <c:pt idx="87">
                  <c:v>43993</c:v>
                </c:pt>
                <c:pt idx="88">
                  <c:v>43994</c:v>
                </c:pt>
                <c:pt idx="89">
                  <c:v>43995</c:v>
                </c:pt>
                <c:pt idx="90">
                  <c:v>43996</c:v>
                </c:pt>
                <c:pt idx="91">
                  <c:v>43997</c:v>
                </c:pt>
                <c:pt idx="92">
                  <c:v>43998</c:v>
                </c:pt>
                <c:pt idx="93">
                  <c:v>43999</c:v>
                </c:pt>
                <c:pt idx="94">
                  <c:v>44000</c:v>
                </c:pt>
                <c:pt idx="95">
                  <c:v>44001</c:v>
                </c:pt>
                <c:pt idx="96">
                  <c:v>44002</c:v>
                </c:pt>
                <c:pt idx="97">
                  <c:v>44003</c:v>
                </c:pt>
                <c:pt idx="98">
                  <c:v>44004</c:v>
                </c:pt>
                <c:pt idx="99">
                  <c:v>44005</c:v>
                </c:pt>
                <c:pt idx="100">
                  <c:v>44006</c:v>
                </c:pt>
                <c:pt idx="101">
                  <c:v>44007</c:v>
                </c:pt>
                <c:pt idx="102">
                  <c:v>44008</c:v>
                </c:pt>
                <c:pt idx="103">
                  <c:v>44009</c:v>
                </c:pt>
                <c:pt idx="104">
                  <c:v>44010</c:v>
                </c:pt>
                <c:pt idx="105">
                  <c:v>44011</c:v>
                </c:pt>
                <c:pt idx="106">
                  <c:v>44012</c:v>
                </c:pt>
                <c:pt idx="107">
                  <c:v>44013</c:v>
                </c:pt>
                <c:pt idx="108">
                  <c:v>44014</c:v>
                </c:pt>
                <c:pt idx="109">
                  <c:v>44015</c:v>
                </c:pt>
                <c:pt idx="110">
                  <c:v>44016</c:v>
                </c:pt>
                <c:pt idx="111">
                  <c:v>44017</c:v>
                </c:pt>
                <c:pt idx="112">
                  <c:v>44018</c:v>
                </c:pt>
                <c:pt idx="113">
                  <c:v>44020</c:v>
                </c:pt>
                <c:pt idx="114">
                  <c:v>44021</c:v>
                </c:pt>
                <c:pt idx="115">
                  <c:v>44022</c:v>
                </c:pt>
                <c:pt idx="116">
                  <c:v>44023</c:v>
                </c:pt>
                <c:pt idx="117">
                  <c:v>44389</c:v>
                </c:pt>
                <c:pt idx="118">
                  <c:v>44025</c:v>
                </c:pt>
                <c:pt idx="119">
                  <c:v>44026</c:v>
                </c:pt>
                <c:pt idx="120">
                  <c:v>44027</c:v>
                </c:pt>
                <c:pt idx="121">
                  <c:v>44028</c:v>
                </c:pt>
                <c:pt idx="122">
                  <c:v>44029</c:v>
                </c:pt>
                <c:pt idx="123">
                  <c:v>44030</c:v>
                </c:pt>
                <c:pt idx="124">
                  <c:v>44031</c:v>
                </c:pt>
                <c:pt idx="125">
                  <c:v>44032</c:v>
                </c:pt>
                <c:pt idx="126">
                  <c:v>44033</c:v>
                </c:pt>
                <c:pt idx="127">
                  <c:v>44034</c:v>
                </c:pt>
                <c:pt idx="128">
                  <c:v>44035</c:v>
                </c:pt>
                <c:pt idx="129">
                  <c:v>44036</c:v>
                </c:pt>
                <c:pt idx="130">
                  <c:v>44037</c:v>
                </c:pt>
                <c:pt idx="131">
                  <c:v>44038</c:v>
                </c:pt>
                <c:pt idx="132">
                  <c:v>44039</c:v>
                </c:pt>
                <c:pt idx="133">
                  <c:v>44040</c:v>
                </c:pt>
                <c:pt idx="134">
                  <c:v>44041</c:v>
                </c:pt>
                <c:pt idx="135">
                  <c:v>44042</c:v>
                </c:pt>
                <c:pt idx="136">
                  <c:v>44043</c:v>
                </c:pt>
                <c:pt idx="137">
                  <c:v>44044</c:v>
                </c:pt>
                <c:pt idx="138">
                  <c:v>44047</c:v>
                </c:pt>
                <c:pt idx="139">
                  <c:v>44048</c:v>
                </c:pt>
                <c:pt idx="140">
                  <c:v>44049</c:v>
                </c:pt>
                <c:pt idx="141">
                  <c:v>44050</c:v>
                </c:pt>
                <c:pt idx="142">
                  <c:v>44051</c:v>
                </c:pt>
                <c:pt idx="143">
                  <c:v>44052</c:v>
                </c:pt>
                <c:pt idx="144">
                  <c:v>44418</c:v>
                </c:pt>
                <c:pt idx="145">
                  <c:v>44054</c:v>
                </c:pt>
                <c:pt idx="146">
                  <c:v>44055</c:v>
                </c:pt>
                <c:pt idx="147">
                  <c:v>44056</c:v>
                </c:pt>
                <c:pt idx="148">
                  <c:v>44057</c:v>
                </c:pt>
                <c:pt idx="149">
                  <c:v>44058</c:v>
                </c:pt>
                <c:pt idx="150">
                  <c:v>44059</c:v>
                </c:pt>
                <c:pt idx="151">
                  <c:v>44060</c:v>
                </c:pt>
                <c:pt idx="152">
                  <c:v>44061</c:v>
                </c:pt>
                <c:pt idx="153">
                  <c:v>44062</c:v>
                </c:pt>
                <c:pt idx="154">
                  <c:v>44063</c:v>
                </c:pt>
                <c:pt idx="155">
                  <c:v>44064</c:v>
                </c:pt>
                <c:pt idx="156">
                  <c:v>44065</c:v>
                </c:pt>
                <c:pt idx="157">
                  <c:v>44066</c:v>
                </c:pt>
                <c:pt idx="158">
                  <c:v>44067</c:v>
                </c:pt>
                <c:pt idx="159">
                  <c:v>44068</c:v>
                </c:pt>
                <c:pt idx="160">
                  <c:v>44069</c:v>
                </c:pt>
                <c:pt idx="161">
                  <c:v>44070</c:v>
                </c:pt>
                <c:pt idx="162">
                  <c:v>44071</c:v>
                </c:pt>
                <c:pt idx="163">
                  <c:v>44073</c:v>
                </c:pt>
                <c:pt idx="164">
                  <c:v>44074</c:v>
                </c:pt>
                <c:pt idx="165">
                  <c:v>44075</c:v>
                </c:pt>
                <c:pt idx="166">
                  <c:v>44076</c:v>
                </c:pt>
                <c:pt idx="167">
                  <c:v>44077</c:v>
                </c:pt>
                <c:pt idx="168">
                  <c:v>44078</c:v>
                </c:pt>
                <c:pt idx="169">
                  <c:v>44079</c:v>
                </c:pt>
                <c:pt idx="170">
                  <c:v>44080</c:v>
                </c:pt>
                <c:pt idx="171">
                  <c:v>44081</c:v>
                </c:pt>
                <c:pt idx="172">
                  <c:v>44082</c:v>
                </c:pt>
                <c:pt idx="173">
                  <c:v>44083</c:v>
                </c:pt>
                <c:pt idx="174">
                  <c:v>44084</c:v>
                </c:pt>
                <c:pt idx="175">
                  <c:v>44085</c:v>
                </c:pt>
                <c:pt idx="176">
                  <c:v>44086</c:v>
                </c:pt>
                <c:pt idx="177">
                  <c:v>44087</c:v>
                </c:pt>
                <c:pt idx="178">
                  <c:v>44088</c:v>
                </c:pt>
                <c:pt idx="179">
                  <c:v>44089</c:v>
                </c:pt>
                <c:pt idx="180">
                  <c:v>44090</c:v>
                </c:pt>
                <c:pt idx="181">
                  <c:v>44091</c:v>
                </c:pt>
                <c:pt idx="182">
                  <c:v>44092</c:v>
                </c:pt>
                <c:pt idx="183">
                  <c:v>44093</c:v>
                </c:pt>
                <c:pt idx="184">
                  <c:v>44094</c:v>
                </c:pt>
                <c:pt idx="185">
                  <c:v>44095</c:v>
                </c:pt>
                <c:pt idx="186">
                  <c:v>44096</c:v>
                </c:pt>
                <c:pt idx="187">
                  <c:v>44097</c:v>
                </c:pt>
                <c:pt idx="188">
                  <c:v>44098</c:v>
                </c:pt>
                <c:pt idx="189">
                  <c:v>44099</c:v>
                </c:pt>
                <c:pt idx="190">
                  <c:v>44100</c:v>
                </c:pt>
                <c:pt idx="191">
                  <c:v>44101</c:v>
                </c:pt>
                <c:pt idx="192">
                  <c:v>44102</c:v>
                </c:pt>
                <c:pt idx="193">
                  <c:v>44103</c:v>
                </c:pt>
                <c:pt idx="194">
                  <c:v>44104</c:v>
                </c:pt>
                <c:pt idx="195">
                  <c:v>44105</c:v>
                </c:pt>
                <c:pt idx="196">
                  <c:v>44106</c:v>
                </c:pt>
                <c:pt idx="197">
                  <c:v>44107</c:v>
                </c:pt>
                <c:pt idx="198">
                  <c:v>44108</c:v>
                </c:pt>
                <c:pt idx="199">
                  <c:v>44109</c:v>
                </c:pt>
                <c:pt idx="200">
                  <c:v>44110</c:v>
                </c:pt>
                <c:pt idx="201">
                  <c:v>44111</c:v>
                </c:pt>
                <c:pt idx="202">
                  <c:v>44112</c:v>
                </c:pt>
                <c:pt idx="203">
                  <c:v>44113</c:v>
                </c:pt>
                <c:pt idx="204">
                  <c:v>44114</c:v>
                </c:pt>
                <c:pt idx="205">
                  <c:v>44115</c:v>
                </c:pt>
                <c:pt idx="206">
                  <c:v>44116</c:v>
                </c:pt>
                <c:pt idx="207">
                  <c:v>44117</c:v>
                </c:pt>
                <c:pt idx="208">
                  <c:v>44118</c:v>
                </c:pt>
                <c:pt idx="209">
                  <c:v>44119</c:v>
                </c:pt>
                <c:pt idx="210">
                  <c:v>44120</c:v>
                </c:pt>
                <c:pt idx="211">
                  <c:v>44121</c:v>
                </c:pt>
                <c:pt idx="212">
                  <c:v>44122</c:v>
                </c:pt>
                <c:pt idx="213">
                  <c:v>44123</c:v>
                </c:pt>
                <c:pt idx="214">
                  <c:v>44124</c:v>
                </c:pt>
                <c:pt idx="215">
                  <c:v>44125</c:v>
                </c:pt>
                <c:pt idx="216">
                  <c:v>44126</c:v>
                </c:pt>
                <c:pt idx="217">
                  <c:v>44127</c:v>
                </c:pt>
                <c:pt idx="218">
                  <c:v>44128</c:v>
                </c:pt>
                <c:pt idx="219">
                  <c:v>44129</c:v>
                </c:pt>
                <c:pt idx="220">
                  <c:v>44130</c:v>
                </c:pt>
                <c:pt idx="221">
                  <c:v>44131</c:v>
                </c:pt>
                <c:pt idx="222">
                  <c:v>44132</c:v>
                </c:pt>
                <c:pt idx="223">
                  <c:v>44133</c:v>
                </c:pt>
                <c:pt idx="224">
                  <c:v>44134</c:v>
                </c:pt>
                <c:pt idx="225">
                  <c:v>44135</c:v>
                </c:pt>
                <c:pt idx="226">
                  <c:v>44136</c:v>
                </c:pt>
                <c:pt idx="227">
                  <c:v>44137</c:v>
                </c:pt>
                <c:pt idx="228">
                  <c:v>44138</c:v>
                </c:pt>
                <c:pt idx="229">
                  <c:v>44139</c:v>
                </c:pt>
                <c:pt idx="230">
                  <c:v>44140</c:v>
                </c:pt>
                <c:pt idx="231">
                  <c:v>44141</c:v>
                </c:pt>
                <c:pt idx="232">
                  <c:v>44142</c:v>
                </c:pt>
                <c:pt idx="233">
                  <c:v>44143</c:v>
                </c:pt>
                <c:pt idx="234">
                  <c:v>44144</c:v>
                </c:pt>
                <c:pt idx="235">
                  <c:v>44145</c:v>
                </c:pt>
                <c:pt idx="236">
                  <c:v>44146</c:v>
                </c:pt>
                <c:pt idx="237">
                  <c:v>44147</c:v>
                </c:pt>
                <c:pt idx="238">
                  <c:v>44148</c:v>
                </c:pt>
                <c:pt idx="239">
                  <c:v>44149</c:v>
                </c:pt>
                <c:pt idx="240">
                  <c:v>44150</c:v>
                </c:pt>
                <c:pt idx="241">
                  <c:v>44151</c:v>
                </c:pt>
                <c:pt idx="242">
                  <c:v>44152</c:v>
                </c:pt>
                <c:pt idx="243">
                  <c:v>44153</c:v>
                </c:pt>
                <c:pt idx="244">
                  <c:v>44154</c:v>
                </c:pt>
                <c:pt idx="245">
                  <c:v>44155</c:v>
                </c:pt>
                <c:pt idx="246">
                  <c:v>44156</c:v>
                </c:pt>
                <c:pt idx="247">
                  <c:v>44157</c:v>
                </c:pt>
                <c:pt idx="248">
                  <c:v>44158</c:v>
                </c:pt>
                <c:pt idx="249">
                  <c:v>44159</c:v>
                </c:pt>
                <c:pt idx="250">
                  <c:v>44160</c:v>
                </c:pt>
                <c:pt idx="251">
                  <c:v>44161</c:v>
                </c:pt>
                <c:pt idx="252">
                  <c:v>44162</c:v>
                </c:pt>
                <c:pt idx="253">
                  <c:v>44163</c:v>
                </c:pt>
                <c:pt idx="254">
                  <c:v>44164</c:v>
                </c:pt>
                <c:pt idx="255">
                  <c:v>44165</c:v>
                </c:pt>
                <c:pt idx="256">
                  <c:v>44166</c:v>
                </c:pt>
                <c:pt idx="257">
                  <c:v>44167</c:v>
                </c:pt>
                <c:pt idx="258">
                  <c:v>44168</c:v>
                </c:pt>
                <c:pt idx="259">
                  <c:v>44169</c:v>
                </c:pt>
                <c:pt idx="260">
                  <c:v>44170</c:v>
                </c:pt>
                <c:pt idx="261">
                  <c:v>44171</c:v>
                </c:pt>
                <c:pt idx="262">
                  <c:v>44172</c:v>
                </c:pt>
                <c:pt idx="263">
                  <c:v>44173</c:v>
                </c:pt>
                <c:pt idx="264">
                  <c:v>44174</c:v>
                </c:pt>
                <c:pt idx="265">
                  <c:v>44175</c:v>
                </c:pt>
                <c:pt idx="266">
                  <c:v>44176</c:v>
                </c:pt>
                <c:pt idx="267">
                  <c:v>44177</c:v>
                </c:pt>
                <c:pt idx="268">
                  <c:v>44178</c:v>
                </c:pt>
                <c:pt idx="269">
                  <c:v>44179</c:v>
                </c:pt>
                <c:pt idx="270">
                  <c:v>44180</c:v>
                </c:pt>
                <c:pt idx="271">
                  <c:v>44181</c:v>
                </c:pt>
                <c:pt idx="272">
                  <c:v>44182</c:v>
                </c:pt>
                <c:pt idx="273">
                  <c:v>44183</c:v>
                </c:pt>
                <c:pt idx="274">
                  <c:v>44184</c:v>
                </c:pt>
                <c:pt idx="275">
                  <c:v>44185</c:v>
                </c:pt>
                <c:pt idx="276">
                  <c:v>44186</c:v>
                </c:pt>
                <c:pt idx="277">
                  <c:v>44187</c:v>
                </c:pt>
                <c:pt idx="278">
                  <c:v>44188</c:v>
                </c:pt>
                <c:pt idx="279">
                  <c:v>44189</c:v>
                </c:pt>
                <c:pt idx="280">
                  <c:v>44190</c:v>
                </c:pt>
                <c:pt idx="281">
                  <c:v>44191</c:v>
                </c:pt>
                <c:pt idx="282">
                  <c:v>44192</c:v>
                </c:pt>
                <c:pt idx="283">
                  <c:v>44193</c:v>
                </c:pt>
                <c:pt idx="284">
                  <c:v>44194</c:v>
                </c:pt>
                <c:pt idx="285">
                  <c:v>44195</c:v>
                </c:pt>
                <c:pt idx="286">
                  <c:v>44196</c:v>
                </c:pt>
                <c:pt idx="287">
                  <c:v>44197</c:v>
                </c:pt>
                <c:pt idx="288">
                  <c:v>44198</c:v>
                </c:pt>
                <c:pt idx="289">
                  <c:v>44199</c:v>
                </c:pt>
                <c:pt idx="290">
                  <c:v>44200</c:v>
                </c:pt>
                <c:pt idx="291">
                  <c:v>44201</c:v>
                </c:pt>
                <c:pt idx="292">
                  <c:v>44202</c:v>
                </c:pt>
                <c:pt idx="293">
                  <c:v>44203</c:v>
                </c:pt>
                <c:pt idx="294">
                  <c:v>44204</c:v>
                </c:pt>
                <c:pt idx="295">
                  <c:v>44205</c:v>
                </c:pt>
                <c:pt idx="296">
                  <c:v>44206</c:v>
                </c:pt>
                <c:pt idx="297">
                  <c:v>44207</c:v>
                </c:pt>
                <c:pt idx="298">
                  <c:v>44208</c:v>
                </c:pt>
                <c:pt idx="299">
                  <c:v>44209</c:v>
                </c:pt>
                <c:pt idx="300">
                  <c:v>44210</c:v>
                </c:pt>
                <c:pt idx="301">
                  <c:v>44211</c:v>
                </c:pt>
                <c:pt idx="302">
                  <c:v>44212</c:v>
                </c:pt>
                <c:pt idx="303">
                  <c:v>44213</c:v>
                </c:pt>
                <c:pt idx="304">
                  <c:v>44214</c:v>
                </c:pt>
                <c:pt idx="305">
                  <c:v>44215</c:v>
                </c:pt>
                <c:pt idx="306">
                  <c:v>44216</c:v>
                </c:pt>
                <c:pt idx="307">
                  <c:v>44217</c:v>
                </c:pt>
                <c:pt idx="308">
                  <c:v>44218</c:v>
                </c:pt>
                <c:pt idx="309">
                  <c:v>44219</c:v>
                </c:pt>
                <c:pt idx="310">
                  <c:v>44220</c:v>
                </c:pt>
                <c:pt idx="311">
                  <c:v>44221</c:v>
                </c:pt>
                <c:pt idx="312">
                  <c:v>44222</c:v>
                </c:pt>
                <c:pt idx="313">
                  <c:v>44223</c:v>
                </c:pt>
                <c:pt idx="314">
                  <c:v>44224</c:v>
                </c:pt>
                <c:pt idx="315">
                  <c:v>44225</c:v>
                </c:pt>
                <c:pt idx="316">
                  <c:v>44226</c:v>
                </c:pt>
                <c:pt idx="317">
                  <c:v>44227</c:v>
                </c:pt>
                <c:pt idx="318">
                  <c:v>44228</c:v>
                </c:pt>
                <c:pt idx="319">
                  <c:v>44229</c:v>
                </c:pt>
                <c:pt idx="320">
                  <c:v>44230</c:v>
                </c:pt>
                <c:pt idx="321">
                  <c:v>44231</c:v>
                </c:pt>
                <c:pt idx="322">
                  <c:v>44232</c:v>
                </c:pt>
                <c:pt idx="323">
                  <c:v>44233</c:v>
                </c:pt>
                <c:pt idx="324">
                  <c:v>44234</c:v>
                </c:pt>
                <c:pt idx="325">
                  <c:v>44235</c:v>
                </c:pt>
                <c:pt idx="326">
                  <c:v>44236</c:v>
                </c:pt>
                <c:pt idx="327">
                  <c:v>44237</c:v>
                </c:pt>
                <c:pt idx="328">
                  <c:v>44238</c:v>
                </c:pt>
                <c:pt idx="329">
                  <c:v>44239</c:v>
                </c:pt>
                <c:pt idx="330">
                  <c:v>44240</c:v>
                </c:pt>
                <c:pt idx="331">
                  <c:v>44241</c:v>
                </c:pt>
                <c:pt idx="332">
                  <c:v>44242</c:v>
                </c:pt>
                <c:pt idx="333">
                  <c:v>44243</c:v>
                </c:pt>
                <c:pt idx="334">
                  <c:v>44244</c:v>
                </c:pt>
                <c:pt idx="335">
                  <c:v>44245</c:v>
                </c:pt>
                <c:pt idx="336">
                  <c:v>44246</c:v>
                </c:pt>
                <c:pt idx="337">
                  <c:v>44247</c:v>
                </c:pt>
                <c:pt idx="338">
                  <c:v>44248</c:v>
                </c:pt>
                <c:pt idx="339">
                  <c:v>44249</c:v>
                </c:pt>
                <c:pt idx="340">
                  <c:v>44250</c:v>
                </c:pt>
                <c:pt idx="341">
                  <c:v>44251</c:v>
                </c:pt>
                <c:pt idx="342">
                  <c:v>44252</c:v>
                </c:pt>
                <c:pt idx="343">
                  <c:v>44253</c:v>
                </c:pt>
                <c:pt idx="344">
                  <c:v>44254</c:v>
                </c:pt>
                <c:pt idx="345">
                  <c:v>44255</c:v>
                </c:pt>
                <c:pt idx="346">
                  <c:v>44256</c:v>
                </c:pt>
                <c:pt idx="347">
                  <c:v>44257</c:v>
                </c:pt>
                <c:pt idx="348">
                  <c:v>44258</c:v>
                </c:pt>
                <c:pt idx="349">
                  <c:v>44259</c:v>
                </c:pt>
                <c:pt idx="350">
                  <c:v>44260</c:v>
                </c:pt>
                <c:pt idx="351">
                  <c:v>44261</c:v>
                </c:pt>
                <c:pt idx="352">
                  <c:v>44262</c:v>
                </c:pt>
                <c:pt idx="353">
                  <c:v>44263</c:v>
                </c:pt>
                <c:pt idx="354">
                  <c:v>44264</c:v>
                </c:pt>
                <c:pt idx="355">
                  <c:v>44265</c:v>
                </c:pt>
                <c:pt idx="356">
                  <c:v>44266</c:v>
                </c:pt>
                <c:pt idx="357">
                  <c:v>44267</c:v>
                </c:pt>
                <c:pt idx="358">
                  <c:v>44268</c:v>
                </c:pt>
                <c:pt idx="359">
                  <c:v>44269</c:v>
                </c:pt>
                <c:pt idx="360">
                  <c:v>44270</c:v>
                </c:pt>
                <c:pt idx="361">
                  <c:v>44271</c:v>
                </c:pt>
                <c:pt idx="362">
                  <c:v>44272</c:v>
                </c:pt>
                <c:pt idx="363">
                  <c:v>44273</c:v>
                </c:pt>
                <c:pt idx="364">
                  <c:v>44274</c:v>
                </c:pt>
                <c:pt idx="365">
                  <c:v>44275</c:v>
                </c:pt>
                <c:pt idx="366">
                  <c:v>44276</c:v>
                </c:pt>
                <c:pt idx="367">
                  <c:v>44277</c:v>
                </c:pt>
                <c:pt idx="368">
                  <c:v>44278</c:v>
                </c:pt>
                <c:pt idx="369">
                  <c:v>44279</c:v>
                </c:pt>
                <c:pt idx="370">
                  <c:v>44280</c:v>
                </c:pt>
                <c:pt idx="371">
                  <c:v>44281</c:v>
                </c:pt>
                <c:pt idx="372">
                  <c:v>44282</c:v>
                </c:pt>
                <c:pt idx="373">
                  <c:v>44283</c:v>
                </c:pt>
                <c:pt idx="374">
                  <c:v>44284</c:v>
                </c:pt>
                <c:pt idx="375">
                  <c:v>44285</c:v>
                </c:pt>
                <c:pt idx="376">
                  <c:v>44286</c:v>
                </c:pt>
                <c:pt idx="377">
                  <c:v>44287</c:v>
                </c:pt>
                <c:pt idx="378">
                  <c:v>44288</c:v>
                </c:pt>
                <c:pt idx="379">
                  <c:v>44289</c:v>
                </c:pt>
                <c:pt idx="380">
                  <c:v>44290</c:v>
                </c:pt>
                <c:pt idx="381">
                  <c:v>44291</c:v>
                </c:pt>
                <c:pt idx="382">
                  <c:v>44292</c:v>
                </c:pt>
                <c:pt idx="383">
                  <c:v>44293</c:v>
                </c:pt>
                <c:pt idx="384">
                  <c:v>44294</c:v>
                </c:pt>
                <c:pt idx="385">
                  <c:v>44295</c:v>
                </c:pt>
                <c:pt idx="386">
                  <c:v>44296</c:v>
                </c:pt>
                <c:pt idx="387">
                  <c:v>44297</c:v>
                </c:pt>
                <c:pt idx="388">
                  <c:v>44298</c:v>
                </c:pt>
                <c:pt idx="389">
                  <c:v>44299</c:v>
                </c:pt>
                <c:pt idx="390">
                  <c:v>44300</c:v>
                </c:pt>
                <c:pt idx="391">
                  <c:v>44301</c:v>
                </c:pt>
                <c:pt idx="392">
                  <c:v>44302</c:v>
                </c:pt>
                <c:pt idx="393">
                  <c:v>44303</c:v>
                </c:pt>
                <c:pt idx="394">
                  <c:v>44304</c:v>
                </c:pt>
                <c:pt idx="395">
                  <c:v>44305</c:v>
                </c:pt>
                <c:pt idx="396">
                  <c:v>44306</c:v>
                </c:pt>
                <c:pt idx="397">
                  <c:v>44307</c:v>
                </c:pt>
                <c:pt idx="398">
                  <c:v>44308</c:v>
                </c:pt>
                <c:pt idx="399">
                  <c:v>44309</c:v>
                </c:pt>
                <c:pt idx="400">
                  <c:v>44310</c:v>
                </c:pt>
                <c:pt idx="401">
                  <c:v>44311</c:v>
                </c:pt>
                <c:pt idx="402">
                  <c:v>44312</c:v>
                </c:pt>
                <c:pt idx="403">
                  <c:v>44313</c:v>
                </c:pt>
                <c:pt idx="404">
                  <c:v>44314</c:v>
                </c:pt>
                <c:pt idx="405">
                  <c:v>44315</c:v>
                </c:pt>
                <c:pt idx="406">
                  <c:v>44316</c:v>
                </c:pt>
                <c:pt idx="407">
                  <c:v>44317</c:v>
                </c:pt>
                <c:pt idx="408">
                  <c:v>44318</c:v>
                </c:pt>
                <c:pt idx="409">
                  <c:v>44319</c:v>
                </c:pt>
                <c:pt idx="410">
                  <c:v>44320</c:v>
                </c:pt>
                <c:pt idx="411">
                  <c:v>44321</c:v>
                </c:pt>
                <c:pt idx="412">
                  <c:v>44322</c:v>
                </c:pt>
                <c:pt idx="413">
                  <c:v>44323</c:v>
                </c:pt>
                <c:pt idx="414">
                  <c:v>44324</c:v>
                </c:pt>
                <c:pt idx="415">
                  <c:v>44325</c:v>
                </c:pt>
                <c:pt idx="416">
                  <c:v>44326</c:v>
                </c:pt>
                <c:pt idx="417">
                  <c:v>44327</c:v>
                </c:pt>
                <c:pt idx="418">
                  <c:v>44328</c:v>
                </c:pt>
                <c:pt idx="419">
                  <c:v>44329</c:v>
                </c:pt>
                <c:pt idx="420">
                  <c:v>44330</c:v>
                </c:pt>
                <c:pt idx="421">
                  <c:v>44331</c:v>
                </c:pt>
                <c:pt idx="422">
                  <c:v>44332</c:v>
                </c:pt>
                <c:pt idx="423">
                  <c:v>44333</c:v>
                </c:pt>
                <c:pt idx="424">
                  <c:v>44334</c:v>
                </c:pt>
                <c:pt idx="425">
                  <c:v>44335</c:v>
                </c:pt>
                <c:pt idx="426">
                  <c:v>44336</c:v>
                </c:pt>
                <c:pt idx="427">
                  <c:v>44337</c:v>
                </c:pt>
                <c:pt idx="428">
                  <c:v>44338</c:v>
                </c:pt>
                <c:pt idx="429">
                  <c:v>44339</c:v>
                </c:pt>
                <c:pt idx="430">
                  <c:v>44340</c:v>
                </c:pt>
                <c:pt idx="431">
                  <c:v>44341</c:v>
                </c:pt>
                <c:pt idx="432">
                  <c:v>44342</c:v>
                </c:pt>
                <c:pt idx="433">
                  <c:v>44343</c:v>
                </c:pt>
                <c:pt idx="434">
                  <c:v>44344</c:v>
                </c:pt>
                <c:pt idx="435">
                  <c:v>44345</c:v>
                </c:pt>
                <c:pt idx="436">
                  <c:v>44346</c:v>
                </c:pt>
                <c:pt idx="437">
                  <c:v>44347</c:v>
                </c:pt>
                <c:pt idx="438">
                  <c:v>44348</c:v>
                </c:pt>
                <c:pt idx="439">
                  <c:v>44349</c:v>
                </c:pt>
                <c:pt idx="440">
                  <c:v>44350</c:v>
                </c:pt>
                <c:pt idx="441">
                  <c:v>44351</c:v>
                </c:pt>
                <c:pt idx="442">
                  <c:v>44352</c:v>
                </c:pt>
                <c:pt idx="443">
                  <c:v>44353</c:v>
                </c:pt>
                <c:pt idx="444">
                  <c:v>44354</c:v>
                </c:pt>
                <c:pt idx="445">
                  <c:v>44355</c:v>
                </c:pt>
                <c:pt idx="446">
                  <c:v>44356</c:v>
                </c:pt>
                <c:pt idx="447">
                  <c:v>44357</c:v>
                </c:pt>
                <c:pt idx="448">
                  <c:v>44359</c:v>
                </c:pt>
                <c:pt idx="449">
                  <c:v>44360</c:v>
                </c:pt>
                <c:pt idx="450">
                  <c:v>44361</c:v>
                </c:pt>
                <c:pt idx="451">
                  <c:v>44362</c:v>
                </c:pt>
                <c:pt idx="452">
                  <c:v>44363</c:v>
                </c:pt>
                <c:pt idx="453">
                  <c:v>44364</c:v>
                </c:pt>
                <c:pt idx="454">
                  <c:v>44365</c:v>
                </c:pt>
                <c:pt idx="455">
                  <c:v>44366</c:v>
                </c:pt>
                <c:pt idx="456">
                  <c:v>44367</c:v>
                </c:pt>
                <c:pt idx="457">
                  <c:v>44368</c:v>
                </c:pt>
                <c:pt idx="458">
                  <c:v>44369</c:v>
                </c:pt>
                <c:pt idx="459">
                  <c:v>44370</c:v>
                </c:pt>
                <c:pt idx="460">
                  <c:v>44371</c:v>
                </c:pt>
                <c:pt idx="461">
                  <c:v>44372</c:v>
                </c:pt>
                <c:pt idx="462">
                  <c:v>44373</c:v>
                </c:pt>
                <c:pt idx="463">
                  <c:v>44374</c:v>
                </c:pt>
                <c:pt idx="464">
                  <c:v>44375</c:v>
                </c:pt>
                <c:pt idx="465">
                  <c:v>44376</c:v>
                </c:pt>
                <c:pt idx="466">
                  <c:v>44377</c:v>
                </c:pt>
                <c:pt idx="467">
                  <c:v>44378</c:v>
                </c:pt>
                <c:pt idx="468">
                  <c:v>44379</c:v>
                </c:pt>
                <c:pt idx="469">
                  <c:v>44380</c:v>
                </c:pt>
                <c:pt idx="470">
                  <c:v>44381</c:v>
                </c:pt>
                <c:pt idx="471">
                  <c:v>44382</c:v>
                </c:pt>
                <c:pt idx="472">
                  <c:v>44383</c:v>
                </c:pt>
                <c:pt idx="473">
                  <c:v>44384</c:v>
                </c:pt>
                <c:pt idx="474">
                  <c:v>44385</c:v>
                </c:pt>
                <c:pt idx="475">
                  <c:v>44386</c:v>
                </c:pt>
                <c:pt idx="476">
                  <c:v>44387</c:v>
                </c:pt>
                <c:pt idx="477">
                  <c:v>44388</c:v>
                </c:pt>
                <c:pt idx="478">
                  <c:v>44389</c:v>
                </c:pt>
                <c:pt idx="479">
                  <c:v>44390</c:v>
                </c:pt>
                <c:pt idx="480">
                  <c:v>44391</c:v>
                </c:pt>
                <c:pt idx="481">
                  <c:v>44392</c:v>
                </c:pt>
                <c:pt idx="482">
                  <c:v>44393</c:v>
                </c:pt>
                <c:pt idx="483">
                  <c:v>44394</c:v>
                </c:pt>
                <c:pt idx="484">
                  <c:v>44395</c:v>
                </c:pt>
                <c:pt idx="485">
                  <c:v>44396</c:v>
                </c:pt>
                <c:pt idx="486">
                  <c:v>44397</c:v>
                </c:pt>
                <c:pt idx="487">
                  <c:v>44398</c:v>
                </c:pt>
                <c:pt idx="488">
                  <c:v>44399</c:v>
                </c:pt>
                <c:pt idx="489">
                  <c:v>44400</c:v>
                </c:pt>
                <c:pt idx="490">
                  <c:v>44401</c:v>
                </c:pt>
                <c:pt idx="491">
                  <c:v>44402</c:v>
                </c:pt>
                <c:pt idx="492">
                  <c:v>44403</c:v>
                </c:pt>
                <c:pt idx="493">
                  <c:v>44404</c:v>
                </c:pt>
                <c:pt idx="494">
                  <c:v>44405</c:v>
                </c:pt>
                <c:pt idx="495">
                  <c:v>44406</c:v>
                </c:pt>
                <c:pt idx="496">
                  <c:v>44407</c:v>
                </c:pt>
                <c:pt idx="497">
                  <c:v>44408</c:v>
                </c:pt>
                <c:pt idx="498">
                  <c:v>44409</c:v>
                </c:pt>
                <c:pt idx="499">
                  <c:v>44410</c:v>
                </c:pt>
                <c:pt idx="500">
                  <c:v>44411</c:v>
                </c:pt>
                <c:pt idx="501">
                  <c:v>44412</c:v>
                </c:pt>
                <c:pt idx="502">
                  <c:v>44413</c:v>
                </c:pt>
                <c:pt idx="503">
                  <c:v>44414</c:v>
                </c:pt>
                <c:pt idx="504">
                  <c:v>44415</c:v>
                </c:pt>
                <c:pt idx="505">
                  <c:v>44416</c:v>
                </c:pt>
                <c:pt idx="506">
                  <c:v>44417</c:v>
                </c:pt>
                <c:pt idx="507">
                  <c:v>44418</c:v>
                </c:pt>
                <c:pt idx="508">
                  <c:v>44419</c:v>
                </c:pt>
                <c:pt idx="509">
                  <c:v>44420</c:v>
                </c:pt>
                <c:pt idx="510">
                  <c:v>44421</c:v>
                </c:pt>
                <c:pt idx="511">
                  <c:v>44422</c:v>
                </c:pt>
                <c:pt idx="512">
                  <c:v>44423</c:v>
                </c:pt>
                <c:pt idx="513">
                  <c:v>44424</c:v>
                </c:pt>
                <c:pt idx="514">
                  <c:v>44425</c:v>
                </c:pt>
                <c:pt idx="515">
                  <c:v>44426</c:v>
                </c:pt>
                <c:pt idx="516">
                  <c:v>44427</c:v>
                </c:pt>
                <c:pt idx="517">
                  <c:v>44428</c:v>
                </c:pt>
                <c:pt idx="518">
                  <c:v>44429</c:v>
                </c:pt>
                <c:pt idx="519">
                  <c:v>44430</c:v>
                </c:pt>
                <c:pt idx="520">
                  <c:v>44431</c:v>
                </c:pt>
                <c:pt idx="521">
                  <c:v>44432</c:v>
                </c:pt>
                <c:pt idx="522">
                  <c:v>44433</c:v>
                </c:pt>
                <c:pt idx="523">
                  <c:v>44434</c:v>
                </c:pt>
                <c:pt idx="524">
                  <c:v>44435</c:v>
                </c:pt>
                <c:pt idx="525">
                  <c:v>44436</c:v>
                </c:pt>
                <c:pt idx="526">
                  <c:v>44437</c:v>
                </c:pt>
                <c:pt idx="527">
                  <c:v>44438</c:v>
                </c:pt>
                <c:pt idx="528">
                  <c:v>44439</c:v>
                </c:pt>
                <c:pt idx="529">
                  <c:v>44440</c:v>
                </c:pt>
                <c:pt idx="530">
                  <c:v>44441</c:v>
                </c:pt>
                <c:pt idx="531">
                  <c:v>44442</c:v>
                </c:pt>
                <c:pt idx="532">
                  <c:v>44443</c:v>
                </c:pt>
                <c:pt idx="533">
                  <c:v>44444</c:v>
                </c:pt>
                <c:pt idx="534">
                  <c:v>44445</c:v>
                </c:pt>
                <c:pt idx="535">
                  <c:v>44446</c:v>
                </c:pt>
                <c:pt idx="536">
                  <c:v>44447</c:v>
                </c:pt>
                <c:pt idx="537">
                  <c:v>44448</c:v>
                </c:pt>
                <c:pt idx="538">
                  <c:v>44449</c:v>
                </c:pt>
                <c:pt idx="539">
                  <c:v>44450</c:v>
                </c:pt>
                <c:pt idx="540">
                  <c:v>44451</c:v>
                </c:pt>
                <c:pt idx="541">
                  <c:v>44452</c:v>
                </c:pt>
                <c:pt idx="542">
                  <c:v>44453</c:v>
                </c:pt>
                <c:pt idx="543">
                  <c:v>44454</c:v>
                </c:pt>
                <c:pt idx="544">
                  <c:v>44455</c:v>
                </c:pt>
                <c:pt idx="545">
                  <c:v>44456</c:v>
                </c:pt>
                <c:pt idx="546">
                  <c:v>44457</c:v>
                </c:pt>
                <c:pt idx="547">
                  <c:v>44458</c:v>
                </c:pt>
                <c:pt idx="548">
                  <c:v>44459</c:v>
                </c:pt>
                <c:pt idx="549">
                  <c:v>44460</c:v>
                </c:pt>
                <c:pt idx="550">
                  <c:v>44461</c:v>
                </c:pt>
                <c:pt idx="551">
                  <c:v>44462</c:v>
                </c:pt>
                <c:pt idx="552">
                  <c:v>44463</c:v>
                </c:pt>
                <c:pt idx="553">
                  <c:v>44464</c:v>
                </c:pt>
                <c:pt idx="554">
                  <c:v>44465</c:v>
                </c:pt>
                <c:pt idx="555">
                  <c:v>44466</c:v>
                </c:pt>
                <c:pt idx="556">
                  <c:v>44467</c:v>
                </c:pt>
                <c:pt idx="557">
                  <c:v>44468</c:v>
                </c:pt>
                <c:pt idx="558">
                  <c:v>44469</c:v>
                </c:pt>
                <c:pt idx="559">
                  <c:v>44470</c:v>
                </c:pt>
                <c:pt idx="560">
                  <c:v>44471</c:v>
                </c:pt>
                <c:pt idx="561">
                  <c:v>44472</c:v>
                </c:pt>
                <c:pt idx="562">
                  <c:v>44473</c:v>
                </c:pt>
                <c:pt idx="563">
                  <c:v>44474</c:v>
                </c:pt>
                <c:pt idx="564">
                  <c:v>44475</c:v>
                </c:pt>
                <c:pt idx="565">
                  <c:v>44476</c:v>
                </c:pt>
                <c:pt idx="566">
                  <c:v>44477</c:v>
                </c:pt>
                <c:pt idx="567">
                  <c:v>44478</c:v>
                </c:pt>
                <c:pt idx="568">
                  <c:v>44479</c:v>
                </c:pt>
                <c:pt idx="569">
                  <c:v>44480</c:v>
                </c:pt>
                <c:pt idx="570">
                  <c:v>44481</c:v>
                </c:pt>
                <c:pt idx="571">
                  <c:v>44482</c:v>
                </c:pt>
                <c:pt idx="572">
                  <c:v>44483</c:v>
                </c:pt>
                <c:pt idx="573">
                  <c:v>44484</c:v>
                </c:pt>
                <c:pt idx="574">
                  <c:v>44485</c:v>
                </c:pt>
                <c:pt idx="575">
                  <c:v>44486</c:v>
                </c:pt>
              </c:numCache>
            </c:numRef>
          </c:cat>
          <c:val>
            <c:numRef>
              <c:f>Input_óbitos!$X$4:$X$579</c:f>
              <c:numCache>
                <c:formatCode>General</c:formatCode>
                <c:ptCount val="576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4</c:v>
                </c:pt>
                <c:pt idx="7">
                  <c:v>4</c:v>
                </c:pt>
                <c:pt idx="8">
                  <c:v>1</c:v>
                </c:pt>
                <c:pt idx="9">
                  <c:v>5</c:v>
                </c:pt>
                <c:pt idx="10">
                  <c:v>6</c:v>
                </c:pt>
                <c:pt idx="11">
                  <c:v>4</c:v>
                </c:pt>
                <c:pt idx="12">
                  <c:v>2</c:v>
                </c:pt>
                <c:pt idx="13">
                  <c:v>3</c:v>
                </c:pt>
                <c:pt idx="14">
                  <c:v>7</c:v>
                </c:pt>
                <c:pt idx="15">
                  <c:v>5</c:v>
                </c:pt>
                <c:pt idx="16">
                  <c:v>7</c:v>
                </c:pt>
                <c:pt idx="17">
                  <c:v>6</c:v>
                </c:pt>
                <c:pt idx="18">
                  <c:v>6</c:v>
                </c:pt>
                <c:pt idx="19">
                  <c:v>10</c:v>
                </c:pt>
                <c:pt idx="20">
                  <c:v>2</c:v>
                </c:pt>
                <c:pt idx="21">
                  <c:v>4</c:v>
                </c:pt>
                <c:pt idx="22">
                  <c:v>3</c:v>
                </c:pt>
                <c:pt idx="23">
                  <c:v>4</c:v>
                </c:pt>
                <c:pt idx="24">
                  <c:v>6</c:v>
                </c:pt>
                <c:pt idx="25">
                  <c:v>9</c:v>
                </c:pt>
                <c:pt idx="26">
                  <c:v>4</c:v>
                </c:pt>
                <c:pt idx="27">
                  <c:v>5</c:v>
                </c:pt>
                <c:pt idx="28">
                  <c:v>6</c:v>
                </c:pt>
                <c:pt idx="29">
                  <c:v>9</c:v>
                </c:pt>
                <c:pt idx="30">
                  <c:v>4</c:v>
                </c:pt>
                <c:pt idx="31">
                  <c:v>4</c:v>
                </c:pt>
                <c:pt idx="32">
                  <c:v>5</c:v>
                </c:pt>
                <c:pt idx="33">
                  <c:v>3</c:v>
                </c:pt>
                <c:pt idx="34">
                  <c:v>7</c:v>
                </c:pt>
                <c:pt idx="35">
                  <c:v>3</c:v>
                </c:pt>
                <c:pt idx="36">
                  <c:v>5</c:v>
                </c:pt>
                <c:pt idx="37">
                  <c:v>8</c:v>
                </c:pt>
                <c:pt idx="38">
                  <c:v>10</c:v>
                </c:pt>
                <c:pt idx="39">
                  <c:v>11</c:v>
                </c:pt>
                <c:pt idx="40">
                  <c:v>5</c:v>
                </c:pt>
                <c:pt idx="41">
                  <c:v>4</c:v>
                </c:pt>
                <c:pt idx="42">
                  <c:v>6</c:v>
                </c:pt>
                <c:pt idx="43">
                  <c:v>10</c:v>
                </c:pt>
                <c:pt idx="44">
                  <c:v>4</c:v>
                </c:pt>
                <c:pt idx="45">
                  <c:v>3</c:v>
                </c:pt>
                <c:pt idx="46">
                  <c:v>3</c:v>
                </c:pt>
                <c:pt idx="47">
                  <c:v>5</c:v>
                </c:pt>
                <c:pt idx="48">
                  <c:v>7</c:v>
                </c:pt>
                <c:pt idx="49">
                  <c:v>7</c:v>
                </c:pt>
                <c:pt idx="50">
                  <c:v>3</c:v>
                </c:pt>
                <c:pt idx="51">
                  <c:v>4</c:v>
                </c:pt>
                <c:pt idx="52">
                  <c:v>3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3</c:v>
                </c:pt>
                <c:pt idx="58">
                  <c:v>2</c:v>
                </c:pt>
                <c:pt idx="59">
                  <c:v>6</c:v>
                </c:pt>
                <c:pt idx="60">
                  <c:v>3</c:v>
                </c:pt>
                <c:pt idx="61">
                  <c:v>5</c:v>
                </c:pt>
                <c:pt idx="62">
                  <c:v>5</c:v>
                </c:pt>
                <c:pt idx="63">
                  <c:v>4</c:v>
                </c:pt>
                <c:pt idx="64">
                  <c:v>6</c:v>
                </c:pt>
                <c:pt idx="65">
                  <c:v>7</c:v>
                </c:pt>
                <c:pt idx="66">
                  <c:v>3</c:v>
                </c:pt>
                <c:pt idx="67">
                  <c:v>6</c:v>
                </c:pt>
                <c:pt idx="68">
                  <c:v>6</c:v>
                </c:pt>
                <c:pt idx="69">
                  <c:v>6</c:v>
                </c:pt>
                <c:pt idx="70">
                  <c:v>4</c:v>
                </c:pt>
                <c:pt idx="71">
                  <c:v>8</c:v>
                </c:pt>
                <c:pt idx="72">
                  <c:v>4</c:v>
                </c:pt>
                <c:pt idx="73">
                  <c:v>5</c:v>
                </c:pt>
                <c:pt idx="74">
                  <c:v>7</c:v>
                </c:pt>
                <c:pt idx="75">
                  <c:v>3</c:v>
                </c:pt>
                <c:pt idx="76">
                  <c:v>6</c:v>
                </c:pt>
                <c:pt idx="77">
                  <c:v>8</c:v>
                </c:pt>
                <c:pt idx="78">
                  <c:v>8</c:v>
                </c:pt>
                <c:pt idx="79">
                  <c:v>2</c:v>
                </c:pt>
                <c:pt idx="80">
                  <c:v>2</c:v>
                </c:pt>
                <c:pt idx="81">
                  <c:v>7</c:v>
                </c:pt>
                <c:pt idx="82">
                  <c:v>4</c:v>
                </c:pt>
                <c:pt idx="83">
                  <c:v>6</c:v>
                </c:pt>
                <c:pt idx="84">
                  <c:v>4</c:v>
                </c:pt>
                <c:pt idx="85">
                  <c:v>4</c:v>
                </c:pt>
                <c:pt idx="86">
                  <c:v>3</c:v>
                </c:pt>
                <c:pt idx="87">
                  <c:v>0</c:v>
                </c:pt>
                <c:pt idx="88">
                  <c:v>5</c:v>
                </c:pt>
                <c:pt idx="89">
                  <c:v>5</c:v>
                </c:pt>
                <c:pt idx="90">
                  <c:v>2</c:v>
                </c:pt>
                <c:pt idx="91">
                  <c:v>2</c:v>
                </c:pt>
                <c:pt idx="92">
                  <c:v>0</c:v>
                </c:pt>
                <c:pt idx="93">
                  <c:v>1</c:v>
                </c:pt>
                <c:pt idx="94">
                  <c:v>2</c:v>
                </c:pt>
                <c:pt idx="95">
                  <c:v>0</c:v>
                </c:pt>
                <c:pt idx="96">
                  <c:v>2</c:v>
                </c:pt>
                <c:pt idx="97">
                  <c:v>4</c:v>
                </c:pt>
                <c:pt idx="98">
                  <c:v>8</c:v>
                </c:pt>
                <c:pt idx="99">
                  <c:v>2</c:v>
                </c:pt>
                <c:pt idx="100">
                  <c:v>4</c:v>
                </c:pt>
                <c:pt idx="101">
                  <c:v>4</c:v>
                </c:pt>
                <c:pt idx="102">
                  <c:v>6</c:v>
                </c:pt>
                <c:pt idx="103">
                  <c:v>4</c:v>
                </c:pt>
                <c:pt idx="104">
                  <c:v>3</c:v>
                </c:pt>
                <c:pt idx="105">
                  <c:v>6</c:v>
                </c:pt>
                <c:pt idx="106">
                  <c:v>1</c:v>
                </c:pt>
                <c:pt idx="107">
                  <c:v>5</c:v>
                </c:pt>
                <c:pt idx="108">
                  <c:v>11</c:v>
                </c:pt>
                <c:pt idx="109">
                  <c:v>7</c:v>
                </c:pt>
                <c:pt idx="110">
                  <c:v>6</c:v>
                </c:pt>
                <c:pt idx="111">
                  <c:v>4</c:v>
                </c:pt>
                <c:pt idx="112">
                  <c:v>6</c:v>
                </c:pt>
                <c:pt idx="113">
                  <c:v>13</c:v>
                </c:pt>
                <c:pt idx="114">
                  <c:v>0</c:v>
                </c:pt>
                <c:pt idx="115">
                  <c:v>8</c:v>
                </c:pt>
                <c:pt idx="116">
                  <c:v>5</c:v>
                </c:pt>
                <c:pt idx="117">
                  <c:v>0</c:v>
                </c:pt>
                <c:pt idx="118">
                  <c:v>6</c:v>
                </c:pt>
                <c:pt idx="119">
                  <c:v>3</c:v>
                </c:pt>
                <c:pt idx="120">
                  <c:v>3</c:v>
                </c:pt>
                <c:pt idx="121">
                  <c:v>2</c:v>
                </c:pt>
                <c:pt idx="122">
                  <c:v>2</c:v>
                </c:pt>
                <c:pt idx="123">
                  <c:v>5</c:v>
                </c:pt>
                <c:pt idx="124">
                  <c:v>2</c:v>
                </c:pt>
                <c:pt idx="125">
                  <c:v>7</c:v>
                </c:pt>
                <c:pt idx="126">
                  <c:v>3</c:v>
                </c:pt>
                <c:pt idx="127">
                  <c:v>2</c:v>
                </c:pt>
                <c:pt idx="128">
                  <c:v>6</c:v>
                </c:pt>
                <c:pt idx="129">
                  <c:v>3</c:v>
                </c:pt>
                <c:pt idx="130">
                  <c:v>1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2</c:v>
                </c:pt>
                <c:pt idx="135">
                  <c:v>7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3</c:v>
                </c:pt>
                <c:pt idx="141">
                  <c:v>2</c:v>
                </c:pt>
                <c:pt idx="142">
                  <c:v>4</c:v>
                </c:pt>
                <c:pt idx="143">
                  <c:v>3</c:v>
                </c:pt>
                <c:pt idx="144">
                  <c:v>0</c:v>
                </c:pt>
                <c:pt idx="145">
                  <c:v>1</c:v>
                </c:pt>
                <c:pt idx="146">
                  <c:v>4</c:v>
                </c:pt>
                <c:pt idx="147">
                  <c:v>2</c:v>
                </c:pt>
                <c:pt idx="148">
                  <c:v>2</c:v>
                </c:pt>
                <c:pt idx="149">
                  <c:v>2</c:v>
                </c:pt>
                <c:pt idx="150">
                  <c:v>1</c:v>
                </c:pt>
                <c:pt idx="151">
                  <c:v>5</c:v>
                </c:pt>
                <c:pt idx="152">
                  <c:v>2</c:v>
                </c:pt>
                <c:pt idx="153">
                  <c:v>3</c:v>
                </c:pt>
                <c:pt idx="154">
                  <c:v>2</c:v>
                </c:pt>
                <c:pt idx="155">
                  <c:v>2</c:v>
                </c:pt>
                <c:pt idx="156">
                  <c:v>1</c:v>
                </c:pt>
                <c:pt idx="157">
                  <c:v>3</c:v>
                </c:pt>
                <c:pt idx="158">
                  <c:v>3</c:v>
                </c:pt>
                <c:pt idx="159">
                  <c:v>2</c:v>
                </c:pt>
                <c:pt idx="160">
                  <c:v>2</c:v>
                </c:pt>
                <c:pt idx="161">
                  <c:v>4</c:v>
                </c:pt>
                <c:pt idx="162">
                  <c:v>3</c:v>
                </c:pt>
                <c:pt idx="163">
                  <c:v>3</c:v>
                </c:pt>
                <c:pt idx="164">
                  <c:v>2</c:v>
                </c:pt>
                <c:pt idx="165">
                  <c:v>3</c:v>
                </c:pt>
                <c:pt idx="166">
                  <c:v>2</c:v>
                </c:pt>
                <c:pt idx="167">
                  <c:v>4</c:v>
                </c:pt>
                <c:pt idx="168">
                  <c:v>4</c:v>
                </c:pt>
                <c:pt idx="169">
                  <c:v>2</c:v>
                </c:pt>
                <c:pt idx="170">
                  <c:v>3</c:v>
                </c:pt>
                <c:pt idx="171">
                  <c:v>1</c:v>
                </c:pt>
                <c:pt idx="172">
                  <c:v>3</c:v>
                </c:pt>
                <c:pt idx="173">
                  <c:v>2</c:v>
                </c:pt>
                <c:pt idx="174">
                  <c:v>2</c:v>
                </c:pt>
                <c:pt idx="175">
                  <c:v>4</c:v>
                </c:pt>
                <c:pt idx="176">
                  <c:v>6</c:v>
                </c:pt>
                <c:pt idx="177">
                  <c:v>1</c:v>
                </c:pt>
                <c:pt idx="178">
                  <c:v>1</c:v>
                </c:pt>
                <c:pt idx="179">
                  <c:v>3</c:v>
                </c:pt>
                <c:pt idx="180">
                  <c:v>2</c:v>
                </c:pt>
                <c:pt idx="181">
                  <c:v>6</c:v>
                </c:pt>
                <c:pt idx="182">
                  <c:v>1</c:v>
                </c:pt>
                <c:pt idx="183">
                  <c:v>10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2</c:v>
                </c:pt>
                <c:pt idx="188">
                  <c:v>3</c:v>
                </c:pt>
                <c:pt idx="189">
                  <c:v>6</c:v>
                </c:pt>
                <c:pt idx="190">
                  <c:v>5</c:v>
                </c:pt>
                <c:pt idx="191">
                  <c:v>1</c:v>
                </c:pt>
                <c:pt idx="192">
                  <c:v>5</c:v>
                </c:pt>
                <c:pt idx="193">
                  <c:v>7</c:v>
                </c:pt>
                <c:pt idx="194">
                  <c:v>4</c:v>
                </c:pt>
                <c:pt idx="195">
                  <c:v>5</c:v>
                </c:pt>
                <c:pt idx="196">
                  <c:v>6</c:v>
                </c:pt>
                <c:pt idx="197">
                  <c:v>9</c:v>
                </c:pt>
                <c:pt idx="198">
                  <c:v>6</c:v>
                </c:pt>
                <c:pt idx="199">
                  <c:v>10</c:v>
                </c:pt>
                <c:pt idx="200">
                  <c:v>6</c:v>
                </c:pt>
                <c:pt idx="201">
                  <c:v>3</c:v>
                </c:pt>
                <c:pt idx="202">
                  <c:v>8</c:v>
                </c:pt>
                <c:pt idx="203">
                  <c:v>1</c:v>
                </c:pt>
                <c:pt idx="204">
                  <c:v>8</c:v>
                </c:pt>
                <c:pt idx="205">
                  <c:v>6</c:v>
                </c:pt>
                <c:pt idx="206">
                  <c:v>10</c:v>
                </c:pt>
                <c:pt idx="207">
                  <c:v>6</c:v>
                </c:pt>
                <c:pt idx="208">
                  <c:v>7</c:v>
                </c:pt>
                <c:pt idx="209">
                  <c:v>8</c:v>
                </c:pt>
                <c:pt idx="210">
                  <c:v>4</c:v>
                </c:pt>
                <c:pt idx="211">
                  <c:v>10</c:v>
                </c:pt>
                <c:pt idx="212">
                  <c:v>3</c:v>
                </c:pt>
                <c:pt idx="213">
                  <c:v>6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6</c:v>
                </c:pt>
                <c:pt idx="218">
                  <c:v>8</c:v>
                </c:pt>
                <c:pt idx="219">
                  <c:v>14</c:v>
                </c:pt>
                <c:pt idx="220">
                  <c:v>6</c:v>
                </c:pt>
                <c:pt idx="221">
                  <c:v>9</c:v>
                </c:pt>
                <c:pt idx="222">
                  <c:v>13</c:v>
                </c:pt>
                <c:pt idx="223">
                  <c:v>12</c:v>
                </c:pt>
                <c:pt idx="224">
                  <c:v>12</c:v>
                </c:pt>
                <c:pt idx="225">
                  <c:v>11</c:v>
                </c:pt>
                <c:pt idx="226">
                  <c:v>17</c:v>
                </c:pt>
                <c:pt idx="227">
                  <c:v>20</c:v>
                </c:pt>
                <c:pt idx="228">
                  <c:v>18</c:v>
                </c:pt>
                <c:pt idx="229">
                  <c:v>20</c:v>
                </c:pt>
                <c:pt idx="230">
                  <c:v>12</c:v>
                </c:pt>
                <c:pt idx="231">
                  <c:v>20</c:v>
                </c:pt>
                <c:pt idx="232">
                  <c:v>18</c:v>
                </c:pt>
                <c:pt idx="233">
                  <c:v>18</c:v>
                </c:pt>
                <c:pt idx="234">
                  <c:v>20</c:v>
                </c:pt>
                <c:pt idx="235">
                  <c:v>18</c:v>
                </c:pt>
                <c:pt idx="236">
                  <c:v>27</c:v>
                </c:pt>
                <c:pt idx="237">
                  <c:v>27</c:v>
                </c:pt>
                <c:pt idx="238">
                  <c:v>19</c:v>
                </c:pt>
                <c:pt idx="239">
                  <c:v>22</c:v>
                </c:pt>
                <c:pt idx="240">
                  <c:v>33</c:v>
                </c:pt>
                <c:pt idx="241">
                  <c:v>17</c:v>
                </c:pt>
                <c:pt idx="242">
                  <c:v>15</c:v>
                </c:pt>
                <c:pt idx="243">
                  <c:v>24</c:v>
                </c:pt>
                <c:pt idx="244">
                  <c:v>15</c:v>
                </c:pt>
                <c:pt idx="245">
                  <c:v>23</c:v>
                </c:pt>
                <c:pt idx="246">
                  <c:v>18</c:v>
                </c:pt>
                <c:pt idx="247">
                  <c:v>25</c:v>
                </c:pt>
                <c:pt idx="248">
                  <c:v>23</c:v>
                </c:pt>
                <c:pt idx="249">
                  <c:v>22</c:v>
                </c:pt>
                <c:pt idx="250">
                  <c:v>0</c:v>
                </c:pt>
                <c:pt idx="251">
                  <c:v>17</c:v>
                </c:pt>
                <c:pt idx="252">
                  <c:v>27</c:v>
                </c:pt>
                <c:pt idx="253">
                  <c:v>24</c:v>
                </c:pt>
                <c:pt idx="254">
                  <c:v>27</c:v>
                </c:pt>
                <c:pt idx="255">
                  <c:v>12</c:v>
                </c:pt>
                <c:pt idx="256">
                  <c:v>24</c:v>
                </c:pt>
                <c:pt idx="257">
                  <c:v>22</c:v>
                </c:pt>
                <c:pt idx="258">
                  <c:v>15</c:v>
                </c:pt>
                <c:pt idx="259">
                  <c:v>20</c:v>
                </c:pt>
                <c:pt idx="260">
                  <c:v>22</c:v>
                </c:pt>
                <c:pt idx="261">
                  <c:v>26</c:v>
                </c:pt>
                <c:pt idx="262">
                  <c:v>18</c:v>
                </c:pt>
                <c:pt idx="263">
                  <c:v>24</c:v>
                </c:pt>
                <c:pt idx="264">
                  <c:v>36</c:v>
                </c:pt>
                <c:pt idx="265">
                  <c:v>30</c:v>
                </c:pt>
                <c:pt idx="266">
                  <c:v>26</c:v>
                </c:pt>
                <c:pt idx="267">
                  <c:v>33</c:v>
                </c:pt>
                <c:pt idx="268">
                  <c:v>31</c:v>
                </c:pt>
                <c:pt idx="269">
                  <c:v>25</c:v>
                </c:pt>
                <c:pt idx="270">
                  <c:v>32</c:v>
                </c:pt>
                <c:pt idx="271">
                  <c:v>26</c:v>
                </c:pt>
                <c:pt idx="272">
                  <c:v>27</c:v>
                </c:pt>
                <c:pt idx="273">
                  <c:v>29</c:v>
                </c:pt>
                <c:pt idx="274">
                  <c:v>22</c:v>
                </c:pt>
                <c:pt idx="275">
                  <c:v>25</c:v>
                </c:pt>
                <c:pt idx="276">
                  <c:v>24</c:v>
                </c:pt>
                <c:pt idx="277">
                  <c:v>35</c:v>
                </c:pt>
                <c:pt idx="278">
                  <c:v>22</c:v>
                </c:pt>
                <c:pt idx="279">
                  <c:v>26</c:v>
                </c:pt>
                <c:pt idx="280">
                  <c:v>31</c:v>
                </c:pt>
                <c:pt idx="281">
                  <c:v>25</c:v>
                </c:pt>
                <c:pt idx="282">
                  <c:v>20</c:v>
                </c:pt>
                <c:pt idx="283">
                  <c:v>33</c:v>
                </c:pt>
                <c:pt idx="284">
                  <c:v>22</c:v>
                </c:pt>
                <c:pt idx="285">
                  <c:v>15</c:v>
                </c:pt>
                <c:pt idx="286">
                  <c:v>24</c:v>
                </c:pt>
                <c:pt idx="287">
                  <c:v>30</c:v>
                </c:pt>
                <c:pt idx="288">
                  <c:v>36</c:v>
                </c:pt>
                <c:pt idx="289">
                  <c:v>36</c:v>
                </c:pt>
                <c:pt idx="290">
                  <c:v>27</c:v>
                </c:pt>
                <c:pt idx="291">
                  <c:v>25</c:v>
                </c:pt>
                <c:pt idx="292">
                  <c:v>42</c:v>
                </c:pt>
                <c:pt idx="293">
                  <c:v>42</c:v>
                </c:pt>
                <c:pt idx="294">
                  <c:v>49</c:v>
                </c:pt>
                <c:pt idx="295">
                  <c:v>41</c:v>
                </c:pt>
                <c:pt idx="296">
                  <c:v>57</c:v>
                </c:pt>
                <c:pt idx="297">
                  <c:v>63</c:v>
                </c:pt>
                <c:pt idx="298">
                  <c:v>66</c:v>
                </c:pt>
                <c:pt idx="299">
                  <c:v>66</c:v>
                </c:pt>
                <c:pt idx="300">
                  <c:v>65</c:v>
                </c:pt>
                <c:pt idx="301">
                  <c:v>77</c:v>
                </c:pt>
                <c:pt idx="302">
                  <c:v>58</c:v>
                </c:pt>
                <c:pt idx="303">
                  <c:v>72</c:v>
                </c:pt>
                <c:pt idx="304">
                  <c:v>84</c:v>
                </c:pt>
                <c:pt idx="305">
                  <c:v>100</c:v>
                </c:pt>
                <c:pt idx="306">
                  <c:v>82</c:v>
                </c:pt>
                <c:pt idx="307">
                  <c:v>117</c:v>
                </c:pt>
                <c:pt idx="308">
                  <c:v>117</c:v>
                </c:pt>
                <c:pt idx="309">
                  <c:v>126</c:v>
                </c:pt>
                <c:pt idx="310">
                  <c:v>127</c:v>
                </c:pt>
                <c:pt idx="311">
                  <c:v>141</c:v>
                </c:pt>
                <c:pt idx="312">
                  <c:v>130</c:v>
                </c:pt>
                <c:pt idx="313">
                  <c:v>138</c:v>
                </c:pt>
                <c:pt idx="314">
                  <c:v>136</c:v>
                </c:pt>
                <c:pt idx="315">
                  <c:v>137</c:v>
                </c:pt>
                <c:pt idx="316">
                  <c:v>148</c:v>
                </c:pt>
                <c:pt idx="317">
                  <c:v>151</c:v>
                </c:pt>
                <c:pt idx="318">
                  <c:v>115</c:v>
                </c:pt>
                <c:pt idx="319">
                  <c:v>133</c:v>
                </c:pt>
                <c:pt idx="320">
                  <c:v>122</c:v>
                </c:pt>
                <c:pt idx="321">
                  <c:v>136</c:v>
                </c:pt>
                <c:pt idx="322">
                  <c:v>98</c:v>
                </c:pt>
                <c:pt idx="323">
                  <c:v>98</c:v>
                </c:pt>
                <c:pt idx="324">
                  <c:v>102</c:v>
                </c:pt>
                <c:pt idx="325">
                  <c:v>108</c:v>
                </c:pt>
                <c:pt idx="326">
                  <c:v>73</c:v>
                </c:pt>
                <c:pt idx="327">
                  <c:v>84</c:v>
                </c:pt>
                <c:pt idx="328">
                  <c:v>64</c:v>
                </c:pt>
                <c:pt idx="329">
                  <c:v>85</c:v>
                </c:pt>
                <c:pt idx="330">
                  <c:v>72</c:v>
                </c:pt>
                <c:pt idx="331">
                  <c:v>45</c:v>
                </c:pt>
                <c:pt idx="332">
                  <c:v>62</c:v>
                </c:pt>
                <c:pt idx="333">
                  <c:v>68</c:v>
                </c:pt>
                <c:pt idx="334">
                  <c:v>53</c:v>
                </c:pt>
                <c:pt idx="335">
                  <c:v>42</c:v>
                </c:pt>
                <c:pt idx="336">
                  <c:v>31</c:v>
                </c:pt>
                <c:pt idx="337">
                  <c:v>38</c:v>
                </c:pt>
                <c:pt idx="338">
                  <c:v>33</c:v>
                </c:pt>
                <c:pt idx="339">
                  <c:v>33</c:v>
                </c:pt>
                <c:pt idx="340">
                  <c:v>30</c:v>
                </c:pt>
                <c:pt idx="341">
                  <c:v>29</c:v>
                </c:pt>
                <c:pt idx="342">
                  <c:v>27</c:v>
                </c:pt>
                <c:pt idx="343">
                  <c:v>19</c:v>
                </c:pt>
                <c:pt idx="344">
                  <c:v>26</c:v>
                </c:pt>
                <c:pt idx="345">
                  <c:v>18</c:v>
                </c:pt>
                <c:pt idx="346">
                  <c:v>15</c:v>
                </c:pt>
                <c:pt idx="347">
                  <c:v>24</c:v>
                </c:pt>
                <c:pt idx="348">
                  <c:v>11</c:v>
                </c:pt>
                <c:pt idx="349">
                  <c:v>16</c:v>
                </c:pt>
                <c:pt idx="350">
                  <c:v>16</c:v>
                </c:pt>
                <c:pt idx="351">
                  <c:v>14</c:v>
                </c:pt>
                <c:pt idx="352">
                  <c:v>14</c:v>
                </c:pt>
                <c:pt idx="353">
                  <c:v>20</c:v>
                </c:pt>
                <c:pt idx="354">
                  <c:v>8</c:v>
                </c:pt>
                <c:pt idx="355">
                  <c:v>15</c:v>
                </c:pt>
                <c:pt idx="356">
                  <c:v>8</c:v>
                </c:pt>
                <c:pt idx="357">
                  <c:v>13</c:v>
                </c:pt>
                <c:pt idx="358">
                  <c:v>5</c:v>
                </c:pt>
                <c:pt idx="359">
                  <c:v>8</c:v>
                </c:pt>
                <c:pt idx="360">
                  <c:v>9</c:v>
                </c:pt>
                <c:pt idx="361">
                  <c:v>11</c:v>
                </c:pt>
                <c:pt idx="362">
                  <c:v>12</c:v>
                </c:pt>
                <c:pt idx="363">
                  <c:v>3</c:v>
                </c:pt>
                <c:pt idx="364">
                  <c:v>6</c:v>
                </c:pt>
                <c:pt idx="365">
                  <c:v>5</c:v>
                </c:pt>
                <c:pt idx="366">
                  <c:v>10</c:v>
                </c:pt>
                <c:pt idx="367">
                  <c:v>3</c:v>
                </c:pt>
                <c:pt idx="368">
                  <c:v>6</c:v>
                </c:pt>
                <c:pt idx="369">
                  <c:v>7</c:v>
                </c:pt>
                <c:pt idx="370">
                  <c:v>2</c:v>
                </c:pt>
                <c:pt idx="371">
                  <c:v>1</c:v>
                </c:pt>
                <c:pt idx="372">
                  <c:v>8</c:v>
                </c:pt>
                <c:pt idx="373">
                  <c:v>3</c:v>
                </c:pt>
                <c:pt idx="374">
                  <c:v>2</c:v>
                </c:pt>
                <c:pt idx="375">
                  <c:v>2</c:v>
                </c:pt>
                <c:pt idx="376">
                  <c:v>6</c:v>
                </c:pt>
                <c:pt idx="377">
                  <c:v>7</c:v>
                </c:pt>
                <c:pt idx="378">
                  <c:v>6</c:v>
                </c:pt>
                <c:pt idx="379">
                  <c:v>3</c:v>
                </c:pt>
                <c:pt idx="380">
                  <c:v>2</c:v>
                </c:pt>
                <c:pt idx="381">
                  <c:v>2</c:v>
                </c:pt>
                <c:pt idx="382">
                  <c:v>3</c:v>
                </c:pt>
                <c:pt idx="383">
                  <c:v>3</c:v>
                </c:pt>
                <c:pt idx="384">
                  <c:v>2</c:v>
                </c:pt>
                <c:pt idx="385">
                  <c:v>3</c:v>
                </c:pt>
                <c:pt idx="386">
                  <c:v>4</c:v>
                </c:pt>
                <c:pt idx="387">
                  <c:v>1</c:v>
                </c:pt>
                <c:pt idx="388">
                  <c:v>3</c:v>
                </c:pt>
                <c:pt idx="389">
                  <c:v>5</c:v>
                </c:pt>
                <c:pt idx="390">
                  <c:v>0</c:v>
                </c:pt>
                <c:pt idx="391">
                  <c:v>2</c:v>
                </c:pt>
                <c:pt idx="392">
                  <c:v>4</c:v>
                </c:pt>
                <c:pt idx="393">
                  <c:v>0</c:v>
                </c:pt>
                <c:pt idx="394">
                  <c:v>0</c:v>
                </c:pt>
                <c:pt idx="395">
                  <c:v>3</c:v>
                </c:pt>
                <c:pt idx="396">
                  <c:v>0</c:v>
                </c:pt>
                <c:pt idx="397">
                  <c:v>1</c:v>
                </c:pt>
                <c:pt idx="398">
                  <c:v>0</c:v>
                </c:pt>
                <c:pt idx="399">
                  <c:v>1</c:v>
                </c:pt>
                <c:pt idx="400">
                  <c:v>1</c:v>
                </c:pt>
                <c:pt idx="401">
                  <c:v>0</c:v>
                </c:pt>
                <c:pt idx="402">
                  <c:v>2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1</c:v>
                </c:pt>
                <c:pt idx="409">
                  <c:v>2</c:v>
                </c:pt>
                <c:pt idx="410">
                  <c:v>1</c:v>
                </c:pt>
                <c:pt idx="411">
                  <c:v>3</c:v>
                </c:pt>
                <c:pt idx="412">
                  <c:v>0</c:v>
                </c:pt>
                <c:pt idx="413">
                  <c:v>1</c:v>
                </c:pt>
                <c:pt idx="414">
                  <c:v>0</c:v>
                </c:pt>
                <c:pt idx="415">
                  <c:v>1</c:v>
                </c:pt>
                <c:pt idx="416">
                  <c:v>0</c:v>
                </c:pt>
                <c:pt idx="417">
                  <c:v>1</c:v>
                </c:pt>
                <c:pt idx="418">
                  <c:v>1</c:v>
                </c:pt>
                <c:pt idx="419">
                  <c:v>0</c:v>
                </c:pt>
                <c:pt idx="420">
                  <c:v>5</c:v>
                </c:pt>
                <c:pt idx="421">
                  <c:v>0</c:v>
                </c:pt>
                <c:pt idx="422">
                  <c:v>1</c:v>
                </c:pt>
                <c:pt idx="423">
                  <c:v>0</c:v>
                </c:pt>
                <c:pt idx="424">
                  <c:v>0</c:v>
                </c:pt>
                <c:pt idx="425">
                  <c:v>1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1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3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0</c:v>
                </c:pt>
                <c:pt idx="445">
                  <c:v>0</c:v>
                </c:pt>
                <c:pt idx="446">
                  <c:v>5</c:v>
                </c:pt>
                <c:pt idx="447">
                  <c:v>1</c:v>
                </c:pt>
                <c:pt idx="448">
                  <c:v>1</c:v>
                </c:pt>
                <c:pt idx="449">
                  <c:v>0</c:v>
                </c:pt>
                <c:pt idx="450">
                  <c:v>2</c:v>
                </c:pt>
                <c:pt idx="451">
                  <c:v>6</c:v>
                </c:pt>
                <c:pt idx="452">
                  <c:v>0</c:v>
                </c:pt>
                <c:pt idx="453">
                  <c:v>3</c:v>
                </c:pt>
                <c:pt idx="454">
                  <c:v>1</c:v>
                </c:pt>
                <c:pt idx="455">
                  <c:v>0</c:v>
                </c:pt>
                <c:pt idx="456">
                  <c:v>3</c:v>
                </c:pt>
                <c:pt idx="457">
                  <c:v>7</c:v>
                </c:pt>
                <c:pt idx="458">
                  <c:v>2</c:v>
                </c:pt>
                <c:pt idx="459">
                  <c:v>1</c:v>
                </c:pt>
                <c:pt idx="460">
                  <c:v>2</c:v>
                </c:pt>
                <c:pt idx="461">
                  <c:v>1</c:v>
                </c:pt>
                <c:pt idx="462">
                  <c:v>0</c:v>
                </c:pt>
                <c:pt idx="463">
                  <c:v>2</c:v>
                </c:pt>
                <c:pt idx="464">
                  <c:v>6</c:v>
                </c:pt>
                <c:pt idx="465">
                  <c:v>3</c:v>
                </c:pt>
                <c:pt idx="466">
                  <c:v>3</c:v>
                </c:pt>
                <c:pt idx="467">
                  <c:v>5</c:v>
                </c:pt>
                <c:pt idx="468">
                  <c:v>3</c:v>
                </c:pt>
                <c:pt idx="469">
                  <c:v>0</c:v>
                </c:pt>
                <c:pt idx="470">
                  <c:v>3</c:v>
                </c:pt>
                <c:pt idx="471">
                  <c:v>0</c:v>
                </c:pt>
                <c:pt idx="472">
                  <c:v>5</c:v>
                </c:pt>
                <c:pt idx="473">
                  <c:v>8</c:v>
                </c:pt>
                <c:pt idx="474">
                  <c:v>3</c:v>
                </c:pt>
                <c:pt idx="475">
                  <c:v>4</c:v>
                </c:pt>
                <c:pt idx="476">
                  <c:v>6</c:v>
                </c:pt>
                <c:pt idx="477">
                  <c:v>3</c:v>
                </c:pt>
                <c:pt idx="478">
                  <c:v>6</c:v>
                </c:pt>
                <c:pt idx="479">
                  <c:v>6</c:v>
                </c:pt>
                <c:pt idx="480">
                  <c:v>4</c:v>
                </c:pt>
                <c:pt idx="481">
                  <c:v>3</c:v>
                </c:pt>
                <c:pt idx="482">
                  <c:v>3</c:v>
                </c:pt>
                <c:pt idx="483">
                  <c:v>5</c:v>
                </c:pt>
                <c:pt idx="484">
                  <c:v>6</c:v>
                </c:pt>
                <c:pt idx="485">
                  <c:v>2</c:v>
                </c:pt>
                <c:pt idx="486">
                  <c:v>10</c:v>
                </c:pt>
                <c:pt idx="487">
                  <c:v>7</c:v>
                </c:pt>
                <c:pt idx="488">
                  <c:v>4</c:v>
                </c:pt>
                <c:pt idx="489">
                  <c:v>8</c:v>
                </c:pt>
                <c:pt idx="490">
                  <c:v>4</c:v>
                </c:pt>
                <c:pt idx="491">
                  <c:v>3</c:v>
                </c:pt>
                <c:pt idx="492">
                  <c:v>5</c:v>
                </c:pt>
                <c:pt idx="493">
                  <c:v>8</c:v>
                </c:pt>
                <c:pt idx="494">
                  <c:v>2</c:v>
                </c:pt>
                <c:pt idx="495">
                  <c:v>4</c:v>
                </c:pt>
                <c:pt idx="496">
                  <c:v>10</c:v>
                </c:pt>
                <c:pt idx="497">
                  <c:v>5</c:v>
                </c:pt>
                <c:pt idx="498">
                  <c:v>6</c:v>
                </c:pt>
                <c:pt idx="499">
                  <c:v>8</c:v>
                </c:pt>
                <c:pt idx="500">
                  <c:v>5</c:v>
                </c:pt>
                <c:pt idx="501">
                  <c:v>3</c:v>
                </c:pt>
                <c:pt idx="502">
                  <c:v>11</c:v>
                </c:pt>
                <c:pt idx="503">
                  <c:v>7</c:v>
                </c:pt>
                <c:pt idx="504">
                  <c:v>7</c:v>
                </c:pt>
                <c:pt idx="505">
                  <c:v>10</c:v>
                </c:pt>
                <c:pt idx="506">
                  <c:v>15</c:v>
                </c:pt>
                <c:pt idx="507">
                  <c:v>3</c:v>
                </c:pt>
                <c:pt idx="508">
                  <c:v>6</c:v>
                </c:pt>
                <c:pt idx="509">
                  <c:v>7</c:v>
                </c:pt>
                <c:pt idx="510">
                  <c:v>5</c:v>
                </c:pt>
                <c:pt idx="511">
                  <c:v>4</c:v>
                </c:pt>
                <c:pt idx="512">
                  <c:v>4</c:v>
                </c:pt>
                <c:pt idx="513">
                  <c:v>4</c:v>
                </c:pt>
                <c:pt idx="514">
                  <c:v>7</c:v>
                </c:pt>
                <c:pt idx="515">
                  <c:v>4</c:v>
                </c:pt>
                <c:pt idx="516">
                  <c:v>6</c:v>
                </c:pt>
                <c:pt idx="517">
                  <c:v>4</c:v>
                </c:pt>
                <c:pt idx="518">
                  <c:v>5</c:v>
                </c:pt>
                <c:pt idx="519">
                  <c:v>4</c:v>
                </c:pt>
                <c:pt idx="520">
                  <c:v>2</c:v>
                </c:pt>
                <c:pt idx="521">
                  <c:v>8</c:v>
                </c:pt>
                <c:pt idx="522">
                  <c:v>6</c:v>
                </c:pt>
                <c:pt idx="523">
                  <c:v>2</c:v>
                </c:pt>
                <c:pt idx="524">
                  <c:v>4</c:v>
                </c:pt>
                <c:pt idx="525">
                  <c:v>2</c:v>
                </c:pt>
                <c:pt idx="526">
                  <c:v>4</c:v>
                </c:pt>
                <c:pt idx="527">
                  <c:v>7</c:v>
                </c:pt>
                <c:pt idx="528">
                  <c:v>6</c:v>
                </c:pt>
                <c:pt idx="529">
                  <c:v>3</c:v>
                </c:pt>
                <c:pt idx="530">
                  <c:v>4</c:v>
                </c:pt>
                <c:pt idx="531">
                  <c:v>4</c:v>
                </c:pt>
                <c:pt idx="532">
                  <c:v>2</c:v>
                </c:pt>
                <c:pt idx="533">
                  <c:v>6</c:v>
                </c:pt>
                <c:pt idx="534">
                  <c:v>3</c:v>
                </c:pt>
                <c:pt idx="535">
                  <c:v>4</c:v>
                </c:pt>
                <c:pt idx="536">
                  <c:v>3</c:v>
                </c:pt>
                <c:pt idx="537">
                  <c:v>3</c:v>
                </c:pt>
                <c:pt idx="538">
                  <c:v>6</c:v>
                </c:pt>
                <c:pt idx="539">
                  <c:v>1</c:v>
                </c:pt>
                <c:pt idx="540">
                  <c:v>1</c:v>
                </c:pt>
                <c:pt idx="541">
                  <c:v>4</c:v>
                </c:pt>
                <c:pt idx="542">
                  <c:v>2</c:v>
                </c:pt>
                <c:pt idx="543">
                  <c:v>3</c:v>
                </c:pt>
                <c:pt idx="544">
                  <c:v>3</c:v>
                </c:pt>
                <c:pt idx="545">
                  <c:v>2</c:v>
                </c:pt>
                <c:pt idx="546">
                  <c:v>3</c:v>
                </c:pt>
                <c:pt idx="547">
                  <c:v>4</c:v>
                </c:pt>
                <c:pt idx="548">
                  <c:v>4</c:v>
                </c:pt>
                <c:pt idx="549">
                  <c:v>4</c:v>
                </c:pt>
                <c:pt idx="550">
                  <c:v>2</c:v>
                </c:pt>
                <c:pt idx="551">
                  <c:v>2</c:v>
                </c:pt>
                <c:pt idx="552">
                  <c:v>1</c:v>
                </c:pt>
                <c:pt idx="553">
                  <c:v>1</c:v>
                </c:pt>
                <c:pt idx="554">
                  <c:v>0</c:v>
                </c:pt>
                <c:pt idx="555">
                  <c:v>2</c:v>
                </c:pt>
                <c:pt idx="556">
                  <c:v>1</c:v>
                </c:pt>
                <c:pt idx="557">
                  <c:v>1</c:v>
                </c:pt>
                <c:pt idx="558">
                  <c:v>0</c:v>
                </c:pt>
                <c:pt idx="559">
                  <c:v>1</c:v>
                </c:pt>
                <c:pt idx="560">
                  <c:v>3</c:v>
                </c:pt>
                <c:pt idx="561">
                  <c:v>4</c:v>
                </c:pt>
                <c:pt idx="562">
                  <c:v>2</c:v>
                </c:pt>
                <c:pt idx="563">
                  <c:v>0</c:v>
                </c:pt>
                <c:pt idx="564">
                  <c:v>2</c:v>
                </c:pt>
                <c:pt idx="565">
                  <c:v>3</c:v>
                </c:pt>
                <c:pt idx="566">
                  <c:v>3</c:v>
                </c:pt>
                <c:pt idx="567">
                  <c:v>2</c:v>
                </c:pt>
                <c:pt idx="568">
                  <c:v>2</c:v>
                </c:pt>
                <c:pt idx="569">
                  <c:v>1</c:v>
                </c:pt>
                <c:pt idx="570">
                  <c:v>2</c:v>
                </c:pt>
                <c:pt idx="571">
                  <c:v>3</c:v>
                </c:pt>
                <c:pt idx="572">
                  <c:v>2</c:v>
                </c:pt>
                <c:pt idx="573">
                  <c:v>0</c:v>
                </c:pt>
                <c:pt idx="574">
                  <c:v>3</c:v>
                </c:pt>
                <c:pt idx="57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78-44C4-88EA-39A40F14D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35304912"/>
        <c:axId val="-1735301104"/>
      </c:barChart>
      <c:dateAx>
        <c:axId val="-173530491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5301104"/>
        <c:crosses val="autoZero"/>
        <c:auto val="1"/>
        <c:lblOffset val="100"/>
        <c:baseTimeUnit val="days"/>
      </c:dateAx>
      <c:valAx>
        <c:axId val="-173530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Número</a:t>
                </a:r>
                <a:r>
                  <a:rPr lang="en-US" dirty="0"/>
                  <a:t> de </a:t>
                </a:r>
                <a:r>
                  <a:rPr lang="en-US" dirty="0" err="1"/>
                  <a:t>Óbitos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530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Vacinas_input!$A$55</c:f>
              <c:strCache>
                <c:ptCount val="1"/>
                <c:pt idx="0">
                  <c:v>0-24 anos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2D-43EE-81E6-DE2DB418DE63}"/>
              </c:ext>
            </c:extLst>
          </c:dPt>
          <c:dLbls>
            <c:delete val="1"/>
          </c:dLbls>
          <c:cat>
            <c:numRef>
              <c:f>Vacinas_input!$B$53:$FF$53</c:f>
              <c:numCache>
                <c:formatCode>m/d/yyyy</c:formatCode>
                <c:ptCount val="161"/>
                <c:pt idx="0">
                  <c:v>44361</c:v>
                </c:pt>
                <c:pt idx="1">
                  <c:v>44362</c:v>
                </c:pt>
                <c:pt idx="2">
                  <c:v>44363</c:v>
                </c:pt>
                <c:pt idx="3">
                  <c:v>44364</c:v>
                </c:pt>
                <c:pt idx="4">
                  <c:v>44365</c:v>
                </c:pt>
                <c:pt idx="5">
                  <c:v>44366</c:v>
                </c:pt>
                <c:pt idx="6">
                  <c:v>44367</c:v>
                </c:pt>
                <c:pt idx="7">
                  <c:v>44368</c:v>
                </c:pt>
                <c:pt idx="8">
                  <c:v>44369</c:v>
                </c:pt>
                <c:pt idx="9">
                  <c:v>44370</c:v>
                </c:pt>
                <c:pt idx="10">
                  <c:v>44371</c:v>
                </c:pt>
                <c:pt idx="11">
                  <c:v>44372</c:v>
                </c:pt>
                <c:pt idx="12">
                  <c:v>44373</c:v>
                </c:pt>
                <c:pt idx="13">
                  <c:v>44374</c:v>
                </c:pt>
                <c:pt idx="14">
                  <c:v>44375</c:v>
                </c:pt>
                <c:pt idx="15">
                  <c:v>44376</c:v>
                </c:pt>
                <c:pt idx="16">
                  <c:v>44377</c:v>
                </c:pt>
                <c:pt idx="17">
                  <c:v>44378</c:v>
                </c:pt>
                <c:pt idx="18">
                  <c:v>44379</c:v>
                </c:pt>
                <c:pt idx="19">
                  <c:v>44380</c:v>
                </c:pt>
                <c:pt idx="20">
                  <c:v>44381</c:v>
                </c:pt>
                <c:pt idx="21">
                  <c:v>44382</c:v>
                </c:pt>
                <c:pt idx="22">
                  <c:v>44383</c:v>
                </c:pt>
                <c:pt idx="23">
                  <c:v>44384</c:v>
                </c:pt>
                <c:pt idx="24">
                  <c:v>44385</c:v>
                </c:pt>
                <c:pt idx="25">
                  <c:v>44386</c:v>
                </c:pt>
                <c:pt idx="26">
                  <c:v>44387</c:v>
                </c:pt>
                <c:pt idx="27">
                  <c:v>44388</c:v>
                </c:pt>
                <c:pt idx="28">
                  <c:v>44389</c:v>
                </c:pt>
                <c:pt idx="29">
                  <c:v>44390</c:v>
                </c:pt>
                <c:pt idx="30">
                  <c:v>44391</c:v>
                </c:pt>
                <c:pt idx="31">
                  <c:v>44392</c:v>
                </c:pt>
                <c:pt idx="32">
                  <c:v>44393</c:v>
                </c:pt>
                <c:pt idx="33">
                  <c:v>44394</c:v>
                </c:pt>
                <c:pt idx="34">
                  <c:v>44395</c:v>
                </c:pt>
                <c:pt idx="35">
                  <c:v>44396</c:v>
                </c:pt>
                <c:pt idx="36">
                  <c:v>44397</c:v>
                </c:pt>
                <c:pt idx="37">
                  <c:v>44398</c:v>
                </c:pt>
                <c:pt idx="38">
                  <c:v>44399</c:v>
                </c:pt>
                <c:pt idx="39">
                  <c:v>44400</c:v>
                </c:pt>
                <c:pt idx="40">
                  <c:v>44401</c:v>
                </c:pt>
                <c:pt idx="41">
                  <c:v>44402</c:v>
                </c:pt>
                <c:pt idx="42">
                  <c:v>44403</c:v>
                </c:pt>
                <c:pt idx="43">
                  <c:v>44404</c:v>
                </c:pt>
                <c:pt idx="44">
                  <c:v>44405</c:v>
                </c:pt>
                <c:pt idx="45">
                  <c:v>44406</c:v>
                </c:pt>
                <c:pt idx="46">
                  <c:v>44407</c:v>
                </c:pt>
                <c:pt idx="47">
                  <c:v>44408</c:v>
                </c:pt>
                <c:pt idx="48">
                  <c:v>44409</c:v>
                </c:pt>
                <c:pt idx="49">
                  <c:v>44410</c:v>
                </c:pt>
                <c:pt idx="50">
                  <c:v>44411</c:v>
                </c:pt>
                <c:pt idx="51">
                  <c:v>44412</c:v>
                </c:pt>
                <c:pt idx="52">
                  <c:v>44413</c:v>
                </c:pt>
                <c:pt idx="53">
                  <c:v>44414</c:v>
                </c:pt>
                <c:pt idx="54">
                  <c:v>44415</c:v>
                </c:pt>
                <c:pt idx="55">
                  <c:v>44416</c:v>
                </c:pt>
                <c:pt idx="56">
                  <c:v>44417</c:v>
                </c:pt>
                <c:pt idx="57">
                  <c:v>44418</c:v>
                </c:pt>
                <c:pt idx="58">
                  <c:v>44419</c:v>
                </c:pt>
                <c:pt idx="59">
                  <c:v>44420</c:v>
                </c:pt>
                <c:pt idx="60">
                  <c:v>44421</c:v>
                </c:pt>
                <c:pt idx="61">
                  <c:v>44422</c:v>
                </c:pt>
                <c:pt idx="62">
                  <c:v>44423</c:v>
                </c:pt>
                <c:pt idx="63">
                  <c:v>44424</c:v>
                </c:pt>
                <c:pt idx="64">
                  <c:v>44425</c:v>
                </c:pt>
                <c:pt idx="65">
                  <c:v>44426</c:v>
                </c:pt>
                <c:pt idx="66">
                  <c:v>44427</c:v>
                </c:pt>
                <c:pt idx="67">
                  <c:v>44428</c:v>
                </c:pt>
                <c:pt idx="68">
                  <c:v>44429</c:v>
                </c:pt>
                <c:pt idx="69">
                  <c:v>44430</c:v>
                </c:pt>
                <c:pt idx="70">
                  <c:v>44431</c:v>
                </c:pt>
                <c:pt idx="71">
                  <c:v>44432</c:v>
                </c:pt>
                <c:pt idx="72">
                  <c:v>44433</c:v>
                </c:pt>
                <c:pt idx="73">
                  <c:v>44434</c:v>
                </c:pt>
                <c:pt idx="74">
                  <c:v>44435</c:v>
                </c:pt>
                <c:pt idx="75">
                  <c:v>44436</c:v>
                </c:pt>
                <c:pt idx="76">
                  <c:v>44437</c:v>
                </c:pt>
                <c:pt idx="77">
                  <c:v>44438</c:v>
                </c:pt>
                <c:pt idx="78">
                  <c:v>44439</c:v>
                </c:pt>
                <c:pt idx="79">
                  <c:v>44440</c:v>
                </c:pt>
                <c:pt idx="80">
                  <c:v>44441</c:v>
                </c:pt>
                <c:pt idx="81">
                  <c:v>44442</c:v>
                </c:pt>
                <c:pt idx="82">
                  <c:v>44443</c:v>
                </c:pt>
                <c:pt idx="83">
                  <c:v>44444</c:v>
                </c:pt>
                <c:pt idx="84">
                  <c:v>44445</c:v>
                </c:pt>
                <c:pt idx="85">
                  <c:v>44446</c:v>
                </c:pt>
                <c:pt idx="86">
                  <c:v>44447</c:v>
                </c:pt>
                <c:pt idx="87">
                  <c:v>44448</c:v>
                </c:pt>
                <c:pt idx="88">
                  <c:v>44449</c:v>
                </c:pt>
                <c:pt idx="89">
                  <c:v>44450</c:v>
                </c:pt>
                <c:pt idx="90">
                  <c:v>44451</c:v>
                </c:pt>
                <c:pt idx="91">
                  <c:v>44452</c:v>
                </c:pt>
                <c:pt idx="92">
                  <c:v>44453</c:v>
                </c:pt>
                <c:pt idx="93">
                  <c:v>44454</c:v>
                </c:pt>
                <c:pt idx="94">
                  <c:v>44455</c:v>
                </c:pt>
                <c:pt idx="95">
                  <c:v>44456</c:v>
                </c:pt>
                <c:pt idx="96">
                  <c:v>44457</c:v>
                </c:pt>
                <c:pt idx="97">
                  <c:v>44458</c:v>
                </c:pt>
                <c:pt idx="98">
                  <c:v>44459</c:v>
                </c:pt>
                <c:pt idx="99">
                  <c:v>44460</c:v>
                </c:pt>
                <c:pt idx="100">
                  <c:v>44461</c:v>
                </c:pt>
                <c:pt idx="101">
                  <c:v>44462</c:v>
                </c:pt>
                <c:pt idx="102">
                  <c:v>44463</c:v>
                </c:pt>
                <c:pt idx="103">
                  <c:v>44464</c:v>
                </c:pt>
                <c:pt idx="104">
                  <c:v>44465</c:v>
                </c:pt>
                <c:pt idx="105">
                  <c:v>44466</c:v>
                </c:pt>
                <c:pt idx="106">
                  <c:v>44467</c:v>
                </c:pt>
                <c:pt idx="107">
                  <c:v>44468</c:v>
                </c:pt>
                <c:pt idx="108">
                  <c:v>44469</c:v>
                </c:pt>
                <c:pt idx="109">
                  <c:v>44470</c:v>
                </c:pt>
                <c:pt idx="110">
                  <c:v>44471</c:v>
                </c:pt>
                <c:pt idx="111">
                  <c:v>44472</c:v>
                </c:pt>
                <c:pt idx="112">
                  <c:v>44473</c:v>
                </c:pt>
                <c:pt idx="113">
                  <c:v>44474</c:v>
                </c:pt>
                <c:pt idx="114">
                  <c:v>44475</c:v>
                </c:pt>
                <c:pt idx="115">
                  <c:v>44476</c:v>
                </c:pt>
                <c:pt idx="116">
                  <c:v>44477</c:v>
                </c:pt>
                <c:pt idx="117">
                  <c:v>44478</c:v>
                </c:pt>
                <c:pt idx="118">
                  <c:v>44479</c:v>
                </c:pt>
                <c:pt idx="119">
                  <c:v>44480</c:v>
                </c:pt>
                <c:pt idx="120">
                  <c:v>44481</c:v>
                </c:pt>
                <c:pt idx="121">
                  <c:v>44482</c:v>
                </c:pt>
                <c:pt idx="122">
                  <c:v>44483</c:v>
                </c:pt>
                <c:pt idx="123">
                  <c:v>44484</c:v>
                </c:pt>
                <c:pt idx="124">
                  <c:v>44485</c:v>
                </c:pt>
                <c:pt idx="125">
                  <c:v>44486</c:v>
                </c:pt>
              </c:numCache>
            </c:numRef>
          </c:cat>
          <c:val>
            <c:numRef>
              <c:f>Vacinas_input!$B$55:$FF$55</c:f>
              <c:numCache>
                <c:formatCode>0.00</c:formatCode>
                <c:ptCount val="161"/>
                <c:pt idx="0">
                  <c:v>1.2351641260022375</c:v>
                </c:pt>
                <c:pt idx="1">
                  <c:v>1.2544818084747309</c:v>
                </c:pt>
                <c:pt idx="2">
                  <c:v>1.2864302833330856</c:v>
                </c:pt>
                <c:pt idx="3">
                  <c:v>1.3094629047425972</c:v>
                </c:pt>
                <c:pt idx="4">
                  <c:v>1.3410929562634932</c:v>
                </c:pt>
                <c:pt idx="5">
                  <c:v>1.427067257377338</c:v>
                </c:pt>
                <c:pt idx="6">
                  <c:v>1.444792823162538</c:v>
                </c:pt>
                <c:pt idx="7">
                  <c:v>1.4756798868960304</c:v>
                </c:pt>
                <c:pt idx="8">
                  <c:v>1.5006230483302943</c:v>
                </c:pt>
                <c:pt idx="9">
                  <c:v>1.5372417321380429</c:v>
                </c:pt>
                <c:pt idx="10">
                  <c:v>1.5585760957477748</c:v>
                </c:pt>
                <c:pt idx="11">
                  <c:v>1.5841561038569558</c:v>
                </c:pt>
                <c:pt idx="12">
                  <c:v>1.5976360251427069</c:v>
                </c:pt>
                <c:pt idx="13">
                  <c:v>1.6084624186163021</c:v>
                </c:pt>
                <c:pt idx="14">
                  <c:v>1.6365898134251524</c:v>
                </c:pt>
                <c:pt idx="15">
                  <c:v>1.6516618513981969</c:v>
                </c:pt>
                <c:pt idx="16">
                  <c:v>1.6723593683330114</c:v>
                </c:pt>
                <c:pt idx="17">
                  <c:v>1.6984700820046235</c:v>
                </c:pt>
                <c:pt idx="18">
                  <c:v>1.7284018757257398</c:v>
                </c:pt>
                <c:pt idx="19">
                  <c:v>1.7411388092240871</c:v>
                </c:pt>
                <c:pt idx="20">
                  <c:v>1.7493116748855269</c:v>
                </c:pt>
                <c:pt idx="21">
                  <c:v>1.7664003939958095</c:v>
                </c:pt>
                <c:pt idx="22">
                  <c:v>1.7948462121421187</c:v>
                </c:pt>
                <c:pt idx="23">
                  <c:v>1.8275376747878769</c:v>
                </c:pt>
                <c:pt idx="24">
                  <c:v>1.8582124562963969</c:v>
                </c:pt>
                <c:pt idx="25">
                  <c:v>1.9016241713032642</c:v>
                </c:pt>
                <c:pt idx="26">
                  <c:v>1.9445051807477003</c:v>
                </c:pt>
                <c:pt idx="27">
                  <c:v>1.9713588822067161</c:v>
                </c:pt>
                <c:pt idx="28">
                  <c:v>2.0460822253970208</c:v>
                </c:pt>
                <c:pt idx="29">
                  <c:v>2.0953317015906308</c:v>
                </c:pt>
                <c:pt idx="30">
                  <c:v>2.1657032591689998</c:v>
                </c:pt>
                <c:pt idx="31">
                  <c:v>2.2222764721241597</c:v>
                </c:pt>
                <c:pt idx="32">
                  <c:v>2.2739671939049528</c:v>
                </c:pt>
                <c:pt idx="33">
                  <c:v>2.3130271232998845</c:v>
                </c:pt>
                <c:pt idx="34">
                  <c:v>2.5387892695580923</c:v>
                </c:pt>
                <c:pt idx="35">
                  <c:v>2.5428226318325686</c:v>
                </c:pt>
                <c:pt idx="36">
                  <c:v>2.7432170522065675</c:v>
                </c:pt>
                <c:pt idx="37">
                  <c:v>2.9155902188842022</c:v>
                </c:pt>
                <c:pt idx="38">
                  <c:v>3.0984713556979733</c:v>
                </c:pt>
                <c:pt idx="39">
                  <c:v>3.0984713556979733</c:v>
                </c:pt>
                <c:pt idx="40">
                  <c:v>3.2958938249223579</c:v>
                </c:pt>
                <c:pt idx="41">
                  <c:v>3.4251736999305837</c:v>
                </c:pt>
                <c:pt idx="42">
                  <c:v>3.6436121094272411</c:v>
                </c:pt>
                <c:pt idx="43">
                  <c:v>3.8512241254503041</c:v>
                </c:pt>
                <c:pt idx="44">
                  <c:v>4.0369710723012027</c:v>
                </c:pt>
                <c:pt idx="45">
                  <c:v>4.2203829146774057</c:v>
                </c:pt>
                <c:pt idx="46">
                  <c:v>4.4316037285249994</c:v>
                </c:pt>
                <c:pt idx="47">
                  <c:v>4.5703301625444999</c:v>
                </c:pt>
                <c:pt idx="48">
                  <c:v>4.6312551611115946</c:v>
                </c:pt>
                <c:pt idx="49">
                  <c:v>4.7853720564415978</c:v>
                </c:pt>
                <c:pt idx="50">
                  <c:v>4.9606110331563604</c:v>
                </c:pt>
                <c:pt idx="51">
                  <c:v>5.5454485629554782</c:v>
                </c:pt>
                <c:pt idx="52">
                  <c:v>5.9652366628385103</c:v>
                </c:pt>
                <c:pt idx="53">
                  <c:v>6.3849186216090565</c:v>
                </c:pt>
                <c:pt idx="54">
                  <c:v>6.7882548490567238</c:v>
                </c:pt>
                <c:pt idx="55">
                  <c:v>7.1154878988517662</c:v>
                </c:pt>
                <c:pt idx="56">
                  <c:v>7.7885286931269375</c:v>
                </c:pt>
                <c:pt idx="57">
                  <c:v>8.4706976230759281</c:v>
                </c:pt>
                <c:pt idx="58">
                  <c:v>9.0818581487716301</c:v>
                </c:pt>
                <c:pt idx="59">
                  <c:v>9.4959146285804064</c:v>
                </c:pt>
                <c:pt idx="60">
                  <c:v>10.40586238592484</c:v>
                </c:pt>
                <c:pt idx="61">
                  <c:v>10.72301203003369</c:v>
                </c:pt>
                <c:pt idx="62">
                  <c:v>10.920328358145587</c:v>
                </c:pt>
                <c:pt idx="63">
                  <c:v>11.809047892992776</c:v>
                </c:pt>
                <c:pt idx="64">
                  <c:v>12.557555018245658</c:v>
                </c:pt>
                <c:pt idx="65">
                  <c:v>13.247578390518628</c:v>
                </c:pt>
                <c:pt idx="66">
                  <c:v>13.892173366647489</c:v>
                </c:pt>
                <c:pt idx="67">
                  <c:v>14.558633411948518</c:v>
                </c:pt>
                <c:pt idx="68">
                  <c:v>14.877905878307091</c:v>
                </c:pt>
                <c:pt idx="69">
                  <c:v>15.018861275688803</c:v>
                </c:pt>
                <c:pt idx="70">
                  <c:v>15.604441793275322</c:v>
                </c:pt>
                <c:pt idx="71">
                  <c:v>16.071887252664673</c:v>
                </c:pt>
                <c:pt idx="72">
                  <c:v>16.647490505677489</c:v>
                </c:pt>
                <c:pt idx="73">
                  <c:v>17.069401427810245</c:v>
                </c:pt>
                <c:pt idx="74">
                  <c:v>17.535891617187218</c:v>
                </c:pt>
                <c:pt idx="75">
                  <c:v>17.786490783767203</c:v>
                </c:pt>
                <c:pt idx="76">
                  <c:v>17.920971573287254</c:v>
                </c:pt>
                <c:pt idx="77">
                  <c:v>18.540092682419424</c:v>
                </c:pt>
                <c:pt idx="78">
                  <c:v>19.147113704728159</c:v>
                </c:pt>
                <c:pt idx="79">
                  <c:v>19.974802099895768</c:v>
                </c:pt>
                <c:pt idx="80">
                  <c:v>20.588510012291142</c:v>
                </c:pt>
                <c:pt idx="81">
                  <c:v>21.590482114161137</c:v>
                </c:pt>
                <c:pt idx="82">
                  <c:v>24.499385442958705</c:v>
                </c:pt>
                <c:pt idx="83">
                  <c:v>26.011896295887453</c:v>
                </c:pt>
                <c:pt idx="84">
                  <c:v>26.964406639338868</c:v>
                </c:pt>
                <c:pt idx="85">
                  <c:v>27.574187330572247</c:v>
                </c:pt>
                <c:pt idx="86">
                  <c:v>28.07220143035763</c:v>
                </c:pt>
                <c:pt idx="87">
                  <c:v>28.619677288561597</c:v>
                </c:pt>
                <c:pt idx="88">
                  <c:v>29.164287336728435</c:v>
                </c:pt>
                <c:pt idx="89">
                  <c:v>33.119211329077778</c:v>
                </c:pt>
                <c:pt idx="90">
                  <c:v>34.288461824226076</c:v>
                </c:pt>
                <c:pt idx="91">
                  <c:v>35.297120816182698</c:v>
                </c:pt>
                <c:pt idx="92">
                  <c:v>36.07800098074388</c:v>
                </c:pt>
                <c:pt idx="93">
                  <c:v>36.614119739911814</c:v>
                </c:pt>
                <c:pt idx="94">
                  <c:v>37.130814675494776</c:v>
                </c:pt>
                <c:pt idx="95">
                  <c:v>37.637850769841492</c:v>
                </c:pt>
                <c:pt idx="96">
                  <c:v>40.030802150843506</c:v>
                </c:pt>
                <c:pt idx="97">
                  <c:v>41.11492747377784</c:v>
                </c:pt>
                <c:pt idx="98">
                  <c:v>41.746785516408352</c:v>
                </c:pt>
                <c:pt idx="99">
                  <c:v>42.191198354388192</c:v>
                </c:pt>
                <c:pt idx="100">
                  <c:v>42.473745995826533</c:v>
                </c:pt>
                <c:pt idx="101">
                  <c:v>42.770304264113051</c:v>
                </c:pt>
                <c:pt idx="102">
                  <c:v>42.98067594906076</c:v>
                </c:pt>
                <c:pt idx="103">
                  <c:v>43.420418578091201</c:v>
                </c:pt>
                <c:pt idx="104">
                  <c:v>43.61242785057879</c:v>
                </c:pt>
                <c:pt idx="105">
                  <c:v>43.874596398419769</c:v>
                </c:pt>
                <c:pt idx="106">
                  <c:v>44.135915817360868</c:v>
                </c:pt>
                <c:pt idx="107">
                  <c:v>44.355840202432326</c:v>
                </c:pt>
                <c:pt idx="108">
                  <c:v>44.636052739395971</c:v>
                </c:pt>
                <c:pt idx="109">
                  <c:v>44.848122682143455</c:v>
                </c:pt>
                <c:pt idx="110">
                  <c:v>44.942906695593656</c:v>
                </c:pt>
                <c:pt idx="111">
                  <c:v>44.948532174555424</c:v>
                </c:pt>
                <c:pt idx="112">
                  <c:v>44.968486703702837</c:v>
                </c:pt>
                <c:pt idx="113">
                  <c:v>45.284362654461852</c:v>
                </c:pt>
                <c:pt idx="114">
                  <c:v>45.557039172438976</c:v>
                </c:pt>
                <c:pt idx="115">
                  <c:v>45.757115169475512</c:v>
                </c:pt>
                <c:pt idx="116">
                  <c:v>45.927047090565964</c:v>
                </c:pt>
                <c:pt idx="117">
                  <c:v>45.975765861197146</c:v>
                </c:pt>
                <c:pt idx="118">
                  <c:v>45.98340802129615</c:v>
                </c:pt>
                <c:pt idx="119">
                  <c:v>45.435507598642246</c:v>
                </c:pt>
                <c:pt idx="120">
                  <c:v>45.583680591673016</c:v>
                </c:pt>
                <c:pt idx="121">
                  <c:v>46.474735230994902</c:v>
                </c:pt>
                <c:pt idx="122">
                  <c:v>46.607517762715176</c:v>
                </c:pt>
                <c:pt idx="123">
                  <c:v>46.768109265906837</c:v>
                </c:pt>
                <c:pt idx="124">
                  <c:v>46.811627122026188</c:v>
                </c:pt>
                <c:pt idx="125">
                  <c:v>46.812370109813592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2D-43EE-81E6-DE2DB418DE63}"/>
            </c:ext>
          </c:extLst>
        </c:ser>
        <c:ser>
          <c:idx val="1"/>
          <c:order val="1"/>
          <c:tx>
            <c:strRef>
              <c:f>Vacinas_input!$A$56</c:f>
              <c:strCache>
                <c:ptCount val="1"/>
                <c:pt idx="0">
                  <c:v>25-49 anos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Vacinas_input!$B$53:$FF$53</c:f>
              <c:numCache>
                <c:formatCode>m/d/yyyy</c:formatCode>
                <c:ptCount val="161"/>
                <c:pt idx="0">
                  <c:v>44361</c:v>
                </c:pt>
                <c:pt idx="1">
                  <c:v>44362</c:v>
                </c:pt>
                <c:pt idx="2">
                  <c:v>44363</c:v>
                </c:pt>
                <c:pt idx="3">
                  <c:v>44364</c:v>
                </c:pt>
                <c:pt idx="4">
                  <c:v>44365</c:v>
                </c:pt>
                <c:pt idx="5">
                  <c:v>44366</c:v>
                </c:pt>
                <c:pt idx="6">
                  <c:v>44367</c:v>
                </c:pt>
                <c:pt idx="7">
                  <c:v>44368</c:v>
                </c:pt>
                <c:pt idx="8">
                  <c:v>44369</c:v>
                </c:pt>
                <c:pt idx="9">
                  <c:v>44370</c:v>
                </c:pt>
                <c:pt idx="10">
                  <c:v>44371</c:v>
                </c:pt>
                <c:pt idx="11">
                  <c:v>44372</c:v>
                </c:pt>
                <c:pt idx="12">
                  <c:v>44373</c:v>
                </c:pt>
                <c:pt idx="13">
                  <c:v>44374</c:v>
                </c:pt>
                <c:pt idx="14">
                  <c:v>44375</c:v>
                </c:pt>
                <c:pt idx="15">
                  <c:v>44376</c:v>
                </c:pt>
                <c:pt idx="16">
                  <c:v>44377</c:v>
                </c:pt>
                <c:pt idx="17">
                  <c:v>44378</c:v>
                </c:pt>
                <c:pt idx="18">
                  <c:v>44379</c:v>
                </c:pt>
                <c:pt idx="19">
                  <c:v>44380</c:v>
                </c:pt>
                <c:pt idx="20">
                  <c:v>44381</c:v>
                </c:pt>
                <c:pt idx="21">
                  <c:v>44382</c:v>
                </c:pt>
                <c:pt idx="22">
                  <c:v>44383</c:v>
                </c:pt>
                <c:pt idx="23">
                  <c:v>44384</c:v>
                </c:pt>
                <c:pt idx="24">
                  <c:v>44385</c:v>
                </c:pt>
                <c:pt idx="25">
                  <c:v>44386</c:v>
                </c:pt>
                <c:pt idx="26">
                  <c:v>44387</c:v>
                </c:pt>
                <c:pt idx="27">
                  <c:v>44388</c:v>
                </c:pt>
                <c:pt idx="28">
                  <c:v>44389</c:v>
                </c:pt>
                <c:pt idx="29">
                  <c:v>44390</c:v>
                </c:pt>
                <c:pt idx="30">
                  <c:v>44391</c:v>
                </c:pt>
                <c:pt idx="31">
                  <c:v>44392</c:v>
                </c:pt>
                <c:pt idx="32">
                  <c:v>44393</c:v>
                </c:pt>
                <c:pt idx="33">
                  <c:v>44394</c:v>
                </c:pt>
                <c:pt idx="34">
                  <c:v>44395</c:v>
                </c:pt>
                <c:pt idx="35">
                  <c:v>44396</c:v>
                </c:pt>
                <c:pt idx="36">
                  <c:v>44397</c:v>
                </c:pt>
                <c:pt idx="37">
                  <c:v>44398</c:v>
                </c:pt>
                <c:pt idx="38">
                  <c:v>44399</c:v>
                </c:pt>
                <c:pt idx="39">
                  <c:v>44400</c:v>
                </c:pt>
                <c:pt idx="40">
                  <c:v>44401</c:v>
                </c:pt>
                <c:pt idx="41">
                  <c:v>44402</c:v>
                </c:pt>
                <c:pt idx="42">
                  <c:v>44403</c:v>
                </c:pt>
                <c:pt idx="43">
                  <c:v>44404</c:v>
                </c:pt>
                <c:pt idx="44">
                  <c:v>44405</c:v>
                </c:pt>
                <c:pt idx="45">
                  <c:v>44406</c:v>
                </c:pt>
                <c:pt idx="46">
                  <c:v>44407</c:v>
                </c:pt>
                <c:pt idx="47">
                  <c:v>44408</c:v>
                </c:pt>
                <c:pt idx="48">
                  <c:v>44409</c:v>
                </c:pt>
                <c:pt idx="49">
                  <c:v>44410</c:v>
                </c:pt>
                <c:pt idx="50">
                  <c:v>44411</c:v>
                </c:pt>
                <c:pt idx="51">
                  <c:v>44412</c:v>
                </c:pt>
                <c:pt idx="52">
                  <c:v>44413</c:v>
                </c:pt>
                <c:pt idx="53">
                  <c:v>44414</c:v>
                </c:pt>
                <c:pt idx="54">
                  <c:v>44415</c:v>
                </c:pt>
                <c:pt idx="55">
                  <c:v>44416</c:v>
                </c:pt>
                <c:pt idx="56">
                  <c:v>44417</c:v>
                </c:pt>
                <c:pt idx="57">
                  <c:v>44418</c:v>
                </c:pt>
                <c:pt idx="58">
                  <c:v>44419</c:v>
                </c:pt>
                <c:pt idx="59">
                  <c:v>44420</c:v>
                </c:pt>
                <c:pt idx="60">
                  <c:v>44421</c:v>
                </c:pt>
                <c:pt idx="61">
                  <c:v>44422</c:v>
                </c:pt>
                <c:pt idx="62">
                  <c:v>44423</c:v>
                </c:pt>
                <c:pt idx="63">
                  <c:v>44424</c:v>
                </c:pt>
                <c:pt idx="64">
                  <c:v>44425</c:v>
                </c:pt>
                <c:pt idx="65">
                  <c:v>44426</c:v>
                </c:pt>
                <c:pt idx="66">
                  <c:v>44427</c:v>
                </c:pt>
                <c:pt idx="67">
                  <c:v>44428</c:v>
                </c:pt>
                <c:pt idx="68">
                  <c:v>44429</c:v>
                </c:pt>
                <c:pt idx="69">
                  <c:v>44430</c:v>
                </c:pt>
                <c:pt idx="70">
                  <c:v>44431</c:v>
                </c:pt>
                <c:pt idx="71">
                  <c:v>44432</c:v>
                </c:pt>
                <c:pt idx="72">
                  <c:v>44433</c:v>
                </c:pt>
                <c:pt idx="73">
                  <c:v>44434</c:v>
                </c:pt>
                <c:pt idx="74">
                  <c:v>44435</c:v>
                </c:pt>
                <c:pt idx="75">
                  <c:v>44436</c:v>
                </c:pt>
                <c:pt idx="76">
                  <c:v>44437</c:v>
                </c:pt>
                <c:pt idx="77">
                  <c:v>44438</c:v>
                </c:pt>
                <c:pt idx="78">
                  <c:v>44439</c:v>
                </c:pt>
                <c:pt idx="79">
                  <c:v>44440</c:v>
                </c:pt>
                <c:pt idx="80">
                  <c:v>44441</c:v>
                </c:pt>
                <c:pt idx="81">
                  <c:v>44442</c:v>
                </c:pt>
                <c:pt idx="82">
                  <c:v>44443</c:v>
                </c:pt>
                <c:pt idx="83">
                  <c:v>44444</c:v>
                </c:pt>
                <c:pt idx="84">
                  <c:v>44445</c:v>
                </c:pt>
                <c:pt idx="85">
                  <c:v>44446</c:v>
                </c:pt>
                <c:pt idx="86">
                  <c:v>44447</c:v>
                </c:pt>
                <c:pt idx="87">
                  <c:v>44448</c:v>
                </c:pt>
                <c:pt idx="88">
                  <c:v>44449</c:v>
                </c:pt>
                <c:pt idx="89">
                  <c:v>44450</c:v>
                </c:pt>
                <c:pt idx="90">
                  <c:v>44451</c:v>
                </c:pt>
                <c:pt idx="91">
                  <c:v>44452</c:v>
                </c:pt>
                <c:pt idx="92">
                  <c:v>44453</c:v>
                </c:pt>
                <c:pt idx="93">
                  <c:v>44454</c:v>
                </c:pt>
                <c:pt idx="94">
                  <c:v>44455</c:v>
                </c:pt>
                <c:pt idx="95">
                  <c:v>44456</c:v>
                </c:pt>
                <c:pt idx="96">
                  <c:v>44457</c:v>
                </c:pt>
                <c:pt idx="97">
                  <c:v>44458</c:v>
                </c:pt>
                <c:pt idx="98">
                  <c:v>44459</c:v>
                </c:pt>
                <c:pt idx="99">
                  <c:v>44460</c:v>
                </c:pt>
                <c:pt idx="100">
                  <c:v>44461</c:v>
                </c:pt>
                <c:pt idx="101">
                  <c:v>44462</c:v>
                </c:pt>
                <c:pt idx="102">
                  <c:v>44463</c:v>
                </c:pt>
                <c:pt idx="103">
                  <c:v>44464</c:v>
                </c:pt>
                <c:pt idx="104">
                  <c:v>44465</c:v>
                </c:pt>
                <c:pt idx="105">
                  <c:v>44466</c:v>
                </c:pt>
                <c:pt idx="106">
                  <c:v>44467</c:v>
                </c:pt>
                <c:pt idx="107">
                  <c:v>44468</c:v>
                </c:pt>
                <c:pt idx="108">
                  <c:v>44469</c:v>
                </c:pt>
                <c:pt idx="109">
                  <c:v>44470</c:v>
                </c:pt>
                <c:pt idx="110">
                  <c:v>44471</c:v>
                </c:pt>
                <c:pt idx="111">
                  <c:v>44472</c:v>
                </c:pt>
                <c:pt idx="112">
                  <c:v>44473</c:v>
                </c:pt>
                <c:pt idx="113">
                  <c:v>44474</c:v>
                </c:pt>
                <c:pt idx="114">
                  <c:v>44475</c:v>
                </c:pt>
                <c:pt idx="115">
                  <c:v>44476</c:v>
                </c:pt>
                <c:pt idx="116">
                  <c:v>44477</c:v>
                </c:pt>
                <c:pt idx="117">
                  <c:v>44478</c:v>
                </c:pt>
                <c:pt idx="118">
                  <c:v>44479</c:v>
                </c:pt>
                <c:pt idx="119">
                  <c:v>44480</c:v>
                </c:pt>
                <c:pt idx="120">
                  <c:v>44481</c:v>
                </c:pt>
                <c:pt idx="121">
                  <c:v>44482</c:v>
                </c:pt>
                <c:pt idx="122">
                  <c:v>44483</c:v>
                </c:pt>
                <c:pt idx="123">
                  <c:v>44484</c:v>
                </c:pt>
                <c:pt idx="124">
                  <c:v>44485</c:v>
                </c:pt>
                <c:pt idx="125">
                  <c:v>44486</c:v>
                </c:pt>
              </c:numCache>
            </c:numRef>
          </c:cat>
          <c:val>
            <c:numRef>
              <c:f>Vacinas_input!$B$56:$FF$56</c:f>
              <c:numCache>
                <c:formatCode>0.00</c:formatCode>
                <c:ptCount val="161"/>
                <c:pt idx="0">
                  <c:v>10.694128473953207</c:v>
                </c:pt>
                <c:pt idx="1">
                  <c:v>10.933520933343793</c:v>
                </c:pt>
                <c:pt idx="2">
                  <c:v>11.247481022791209</c:v>
                </c:pt>
                <c:pt idx="3">
                  <c:v>11.545414132927768</c:v>
                </c:pt>
                <c:pt idx="4">
                  <c:v>11.933520089818566</c:v>
                </c:pt>
                <c:pt idx="5">
                  <c:v>12.986576983064543</c:v>
                </c:pt>
                <c:pt idx="6">
                  <c:v>13.283666567974214</c:v>
                </c:pt>
                <c:pt idx="7">
                  <c:v>13.704163893577483</c:v>
                </c:pt>
                <c:pt idx="8">
                  <c:v>14.071603482409548</c:v>
                </c:pt>
                <c:pt idx="9">
                  <c:v>14.442670229717224</c:v>
                </c:pt>
                <c:pt idx="10">
                  <c:v>14.810784638730798</c:v>
                </c:pt>
                <c:pt idx="11">
                  <c:v>15.152665413188179</c:v>
                </c:pt>
                <c:pt idx="12">
                  <c:v>15.431281795629021</c:v>
                </c:pt>
                <c:pt idx="13">
                  <c:v>15.640729109465113</c:v>
                </c:pt>
                <c:pt idx="14">
                  <c:v>15.982188121309049</c:v>
                </c:pt>
                <c:pt idx="15">
                  <c:v>16.200492450027458</c:v>
                </c:pt>
                <c:pt idx="16">
                  <c:v>16.576367291128392</c:v>
                </c:pt>
                <c:pt idx="17">
                  <c:v>16.964810658109947</c:v>
                </c:pt>
                <c:pt idx="18">
                  <c:v>17.597285873229968</c:v>
                </c:pt>
                <c:pt idx="19">
                  <c:v>18.10728122540597</c:v>
                </c:pt>
                <c:pt idx="20">
                  <c:v>18.424193653147487</c:v>
                </c:pt>
                <c:pt idx="21">
                  <c:v>19.121029843079</c:v>
                </c:pt>
                <c:pt idx="22">
                  <c:v>20.063837989170825</c:v>
                </c:pt>
                <c:pt idx="23">
                  <c:v>21.09049254281523</c:v>
                </c:pt>
                <c:pt idx="24">
                  <c:v>22.221912929639029</c:v>
                </c:pt>
                <c:pt idx="25">
                  <c:v>23.428238356610411</c:v>
                </c:pt>
                <c:pt idx="26">
                  <c:v>24.608330149025601</c:v>
                </c:pt>
                <c:pt idx="27">
                  <c:v>25.611534701362547</c:v>
                </c:pt>
                <c:pt idx="28">
                  <c:v>27.464590919788346</c:v>
                </c:pt>
                <c:pt idx="29">
                  <c:v>29.30921188594527</c:v>
                </c:pt>
                <c:pt idx="30">
                  <c:v>31.555941327759317</c:v>
                </c:pt>
                <c:pt idx="31">
                  <c:v>33.198706707122142</c:v>
                </c:pt>
                <c:pt idx="32">
                  <c:v>35.399548376593529</c:v>
                </c:pt>
                <c:pt idx="33">
                  <c:v>37.00064360974811</c:v>
                </c:pt>
                <c:pt idx="34">
                  <c:v>39.765803656007037</c:v>
                </c:pt>
                <c:pt idx="35">
                  <c:v>39.810847903122813</c:v>
                </c:pt>
                <c:pt idx="36">
                  <c:v>41.260024242915023</c:v>
                </c:pt>
                <c:pt idx="37">
                  <c:v>42.857070554980552</c:v>
                </c:pt>
                <c:pt idx="38">
                  <c:v>44.762087927382602</c:v>
                </c:pt>
                <c:pt idx="39">
                  <c:v>44.762087927382602</c:v>
                </c:pt>
                <c:pt idx="40">
                  <c:v>46.606287130926084</c:v>
                </c:pt>
                <c:pt idx="41">
                  <c:v>48.422818707027659</c:v>
                </c:pt>
                <c:pt idx="42">
                  <c:v>51.366806101386672</c:v>
                </c:pt>
                <c:pt idx="43">
                  <c:v>53.045843065505636</c:v>
                </c:pt>
                <c:pt idx="44">
                  <c:v>54.695694056774315</c:v>
                </c:pt>
                <c:pt idx="45">
                  <c:v>56.305308894720461</c:v>
                </c:pt>
                <c:pt idx="46">
                  <c:v>58.025003774775385</c:v>
                </c:pt>
                <c:pt idx="47">
                  <c:v>59.620363036387147</c:v>
                </c:pt>
                <c:pt idx="48">
                  <c:v>60.965617068226848</c:v>
                </c:pt>
                <c:pt idx="49">
                  <c:v>62.830735697397131</c:v>
                </c:pt>
                <c:pt idx="50">
                  <c:v>64.600789033497236</c:v>
                </c:pt>
                <c:pt idx="51">
                  <c:v>66.452664316605379</c:v>
                </c:pt>
                <c:pt idx="52">
                  <c:v>68.51769842454793</c:v>
                </c:pt>
                <c:pt idx="53">
                  <c:v>70.42195662424578</c:v>
                </c:pt>
                <c:pt idx="54">
                  <c:v>72.074169486149742</c:v>
                </c:pt>
                <c:pt idx="55">
                  <c:v>73.067083030718663</c:v>
                </c:pt>
                <c:pt idx="56">
                  <c:v>74.248440110974173</c:v>
                </c:pt>
                <c:pt idx="57">
                  <c:v>75.786439657157615</c:v>
                </c:pt>
                <c:pt idx="58">
                  <c:v>77.011322639120507</c:v>
                </c:pt>
                <c:pt idx="59">
                  <c:v>78.449027035827044</c:v>
                </c:pt>
                <c:pt idx="60">
                  <c:v>80.013175864043973</c:v>
                </c:pt>
                <c:pt idx="61">
                  <c:v>80.152947994139197</c:v>
                </c:pt>
                <c:pt idx="62">
                  <c:v>80.279645483217649</c:v>
                </c:pt>
                <c:pt idx="63">
                  <c:v>81.872221111580672</c:v>
                </c:pt>
                <c:pt idx="64">
                  <c:v>82.921735198873719</c:v>
                </c:pt>
                <c:pt idx="65">
                  <c:v>83.785758088774287</c:v>
                </c:pt>
                <c:pt idx="66">
                  <c:v>84.530422159070298</c:v>
                </c:pt>
                <c:pt idx="67">
                  <c:v>85.514309983711527</c:v>
                </c:pt>
                <c:pt idx="68">
                  <c:v>85.60692905362373</c:v>
                </c:pt>
                <c:pt idx="69">
                  <c:v>85.695077439833454</c:v>
                </c:pt>
                <c:pt idx="70">
                  <c:v>86.554376588463441</c:v>
                </c:pt>
                <c:pt idx="71">
                  <c:v>87.233920511243767</c:v>
                </c:pt>
                <c:pt idx="72">
                  <c:v>87.89060490037545</c:v>
                </c:pt>
                <c:pt idx="73">
                  <c:v>88.48410925001329</c:v>
                </c:pt>
                <c:pt idx="74">
                  <c:v>89.137925653373557</c:v>
                </c:pt>
                <c:pt idx="75">
                  <c:v>89.294483935483811</c:v>
                </c:pt>
                <c:pt idx="76">
                  <c:v>89.40102117163967</c:v>
                </c:pt>
                <c:pt idx="77">
                  <c:v>89.942226957210494</c:v>
                </c:pt>
                <c:pt idx="78">
                  <c:v>90.481745692327536</c:v>
                </c:pt>
                <c:pt idx="79">
                  <c:v>90.937755429982772</c:v>
                </c:pt>
                <c:pt idx="80">
                  <c:v>91.397054916022853</c:v>
                </c:pt>
                <c:pt idx="81">
                  <c:v>91.924426887872727</c:v>
                </c:pt>
                <c:pt idx="82">
                  <c:v>92.132440208823112</c:v>
                </c:pt>
                <c:pt idx="83">
                  <c:v>92.299289498701398</c:v>
                </c:pt>
                <c:pt idx="84">
                  <c:v>92.636530884410888</c:v>
                </c:pt>
                <c:pt idx="85">
                  <c:v>92.924341691824807</c:v>
                </c:pt>
                <c:pt idx="86">
                  <c:v>93.185244044501019</c:v>
                </c:pt>
                <c:pt idx="87">
                  <c:v>93.464366542077997</c:v>
                </c:pt>
                <c:pt idx="88">
                  <c:v>93.7081453326484</c:v>
                </c:pt>
                <c:pt idx="89">
                  <c:v>93.83256530361426</c:v>
                </c:pt>
                <c:pt idx="90">
                  <c:v>93.898950738970271</c:v>
                </c:pt>
                <c:pt idx="91">
                  <c:v>94.30654212860216</c:v>
                </c:pt>
                <c:pt idx="92">
                  <c:v>94.620249160481521</c:v>
                </c:pt>
                <c:pt idx="93">
                  <c:v>94.866642879255267</c:v>
                </c:pt>
                <c:pt idx="94">
                  <c:v>95.111433900097936</c:v>
                </c:pt>
                <c:pt idx="95">
                  <c:v>95.334799380177657</c:v>
                </c:pt>
                <c:pt idx="96">
                  <c:v>95.481066654519907</c:v>
                </c:pt>
                <c:pt idx="97">
                  <c:v>95.579168638406884</c:v>
                </c:pt>
                <c:pt idx="98">
                  <c:v>95.836696890175546</c:v>
                </c:pt>
                <c:pt idx="99">
                  <c:v>96.017379993774782</c:v>
                </c:pt>
                <c:pt idx="100">
                  <c:v>96.138678921401166</c:v>
                </c:pt>
                <c:pt idx="101">
                  <c:v>96.244710042420891</c:v>
                </c:pt>
                <c:pt idx="102">
                  <c:v>96.369298718432134</c:v>
                </c:pt>
                <c:pt idx="103">
                  <c:v>96.470353040613205</c:v>
                </c:pt>
                <c:pt idx="104">
                  <c:v>96.525519590451637</c:v>
                </c:pt>
                <c:pt idx="105">
                  <c:v>96.659555749004014</c:v>
                </c:pt>
                <c:pt idx="106">
                  <c:v>96.823958815724325</c:v>
                </c:pt>
                <c:pt idx="107">
                  <c:v>96.955295693550653</c:v>
                </c:pt>
                <c:pt idx="108">
                  <c:v>97.159934913593489</c:v>
                </c:pt>
                <c:pt idx="109">
                  <c:v>97.305189957663472</c:v>
                </c:pt>
                <c:pt idx="110">
                  <c:v>97.3639836659775</c:v>
                </c:pt>
                <c:pt idx="111">
                  <c:v>97.370141400133775</c:v>
                </c:pt>
                <c:pt idx="112">
                  <c:v>97.372503270769059</c:v>
                </c:pt>
                <c:pt idx="113">
                  <c:v>97.606497168707577</c:v>
                </c:pt>
                <c:pt idx="114">
                  <c:v>97.830453116446122</c:v>
                </c:pt>
                <c:pt idx="115">
                  <c:v>97.979672729082466</c:v>
                </c:pt>
                <c:pt idx="116">
                  <c:v>98.099875073913907</c:v>
                </c:pt>
                <c:pt idx="117">
                  <c:v>98.133194320375935</c:v>
                </c:pt>
                <c:pt idx="118">
                  <c:v>98.140701694895242</c:v>
                </c:pt>
                <c:pt idx="119">
                  <c:v>96.374865984929585</c:v>
                </c:pt>
                <c:pt idx="120">
                  <c:v>96.522061137021396</c:v>
                </c:pt>
                <c:pt idx="121">
                  <c:v>98.635513592987266</c:v>
                </c:pt>
                <c:pt idx="122">
                  <c:v>98.771321154516116</c:v>
                </c:pt>
                <c:pt idx="123">
                  <c:v>98.930241307261653</c:v>
                </c:pt>
                <c:pt idx="124">
                  <c:v>98.974020266537096</c:v>
                </c:pt>
                <c:pt idx="125">
                  <c:v>98.975791669513569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AD-45C7-9BDF-C93909DFB1A6}"/>
            </c:ext>
          </c:extLst>
        </c:ser>
        <c:ser>
          <c:idx val="2"/>
          <c:order val="2"/>
          <c:tx>
            <c:strRef>
              <c:f>Vacinas_input!$A$57</c:f>
              <c:strCache>
                <c:ptCount val="1"/>
                <c:pt idx="0">
                  <c:v>50-64 anos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Vacinas_input!$B$53:$FF$53</c:f>
              <c:numCache>
                <c:formatCode>m/d/yyyy</c:formatCode>
                <c:ptCount val="161"/>
                <c:pt idx="0">
                  <c:v>44361</c:v>
                </c:pt>
                <c:pt idx="1">
                  <c:v>44362</c:v>
                </c:pt>
                <c:pt idx="2">
                  <c:v>44363</c:v>
                </c:pt>
                <c:pt idx="3">
                  <c:v>44364</c:v>
                </c:pt>
                <c:pt idx="4">
                  <c:v>44365</c:v>
                </c:pt>
                <c:pt idx="5">
                  <c:v>44366</c:v>
                </c:pt>
                <c:pt idx="6">
                  <c:v>44367</c:v>
                </c:pt>
                <c:pt idx="7">
                  <c:v>44368</c:v>
                </c:pt>
                <c:pt idx="8">
                  <c:v>44369</c:v>
                </c:pt>
                <c:pt idx="9">
                  <c:v>44370</c:v>
                </c:pt>
                <c:pt idx="10">
                  <c:v>44371</c:v>
                </c:pt>
                <c:pt idx="11">
                  <c:v>44372</c:v>
                </c:pt>
                <c:pt idx="12">
                  <c:v>44373</c:v>
                </c:pt>
                <c:pt idx="13">
                  <c:v>44374</c:v>
                </c:pt>
                <c:pt idx="14">
                  <c:v>44375</c:v>
                </c:pt>
                <c:pt idx="15">
                  <c:v>44376</c:v>
                </c:pt>
                <c:pt idx="16">
                  <c:v>44377</c:v>
                </c:pt>
                <c:pt idx="17">
                  <c:v>44378</c:v>
                </c:pt>
                <c:pt idx="18">
                  <c:v>44379</c:v>
                </c:pt>
                <c:pt idx="19">
                  <c:v>44380</c:v>
                </c:pt>
                <c:pt idx="20">
                  <c:v>44381</c:v>
                </c:pt>
                <c:pt idx="21">
                  <c:v>44382</c:v>
                </c:pt>
                <c:pt idx="22">
                  <c:v>44383</c:v>
                </c:pt>
                <c:pt idx="23">
                  <c:v>44384</c:v>
                </c:pt>
                <c:pt idx="24">
                  <c:v>44385</c:v>
                </c:pt>
                <c:pt idx="25">
                  <c:v>44386</c:v>
                </c:pt>
                <c:pt idx="26">
                  <c:v>44387</c:v>
                </c:pt>
                <c:pt idx="27">
                  <c:v>44388</c:v>
                </c:pt>
                <c:pt idx="28">
                  <c:v>44389</c:v>
                </c:pt>
                <c:pt idx="29">
                  <c:v>44390</c:v>
                </c:pt>
                <c:pt idx="30">
                  <c:v>44391</c:v>
                </c:pt>
                <c:pt idx="31">
                  <c:v>44392</c:v>
                </c:pt>
                <c:pt idx="32">
                  <c:v>44393</c:v>
                </c:pt>
                <c:pt idx="33">
                  <c:v>44394</c:v>
                </c:pt>
                <c:pt idx="34">
                  <c:v>44395</c:v>
                </c:pt>
                <c:pt idx="35">
                  <c:v>44396</c:v>
                </c:pt>
                <c:pt idx="36">
                  <c:v>44397</c:v>
                </c:pt>
                <c:pt idx="37">
                  <c:v>44398</c:v>
                </c:pt>
                <c:pt idx="38">
                  <c:v>44399</c:v>
                </c:pt>
                <c:pt idx="39">
                  <c:v>44400</c:v>
                </c:pt>
                <c:pt idx="40">
                  <c:v>44401</c:v>
                </c:pt>
                <c:pt idx="41">
                  <c:v>44402</c:v>
                </c:pt>
                <c:pt idx="42">
                  <c:v>44403</c:v>
                </c:pt>
                <c:pt idx="43">
                  <c:v>44404</c:v>
                </c:pt>
                <c:pt idx="44">
                  <c:v>44405</c:v>
                </c:pt>
                <c:pt idx="45">
                  <c:v>44406</c:v>
                </c:pt>
                <c:pt idx="46">
                  <c:v>44407</c:v>
                </c:pt>
                <c:pt idx="47">
                  <c:v>44408</c:v>
                </c:pt>
                <c:pt idx="48">
                  <c:v>44409</c:v>
                </c:pt>
                <c:pt idx="49">
                  <c:v>44410</c:v>
                </c:pt>
                <c:pt idx="50">
                  <c:v>44411</c:v>
                </c:pt>
                <c:pt idx="51">
                  <c:v>44412</c:v>
                </c:pt>
                <c:pt idx="52">
                  <c:v>44413</c:v>
                </c:pt>
                <c:pt idx="53">
                  <c:v>44414</c:v>
                </c:pt>
                <c:pt idx="54">
                  <c:v>44415</c:v>
                </c:pt>
                <c:pt idx="55">
                  <c:v>44416</c:v>
                </c:pt>
                <c:pt idx="56">
                  <c:v>44417</c:v>
                </c:pt>
                <c:pt idx="57">
                  <c:v>44418</c:v>
                </c:pt>
                <c:pt idx="58">
                  <c:v>44419</c:v>
                </c:pt>
                <c:pt idx="59">
                  <c:v>44420</c:v>
                </c:pt>
                <c:pt idx="60">
                  <c:v>44421</c:v>
                </c:pt>
                <c:pt idx="61">
                  <c:v>44422</c:v>
                </c:pt>
                <c:pt idx="62">
                  <c:v>44423</c:v>
                </c:pt>
                <c:pt idx="63">
                  <c:v>44424</c:v>
                </c:pt>
                <c:pt idx="64">
                  <c:v>44425</c:v>
                </c:pt>
                <c:pt idx="65">
                  <c:v>44426</c:v>
                </c:pt>
                <c:pt idx="66">
                  <c:v>44427</c:v>
                </c:pt>
                <c:pt idx="67">
                  <c:v>44428</c:v>
                </c:pt>
                <c:pt idx="68">
                  <c:v>44429</c:v>
                </c:pt>
                <c:pt idx="69">
                  <c:v>44430</c:v>
                </c:pt>
                <c:pt idx="70">
                  <c:v>44431</c:v>
                </c:pt>
                <c:pt idx="71">
                  <c:v>44432</c:v>
                </c:pt>
                <c:pt idx="72">
                  <c:v>44433</c:v>
                </c:pt>
                <c:pt idx="73">
                  <c:v>44434</c:v>
                </c:pt>
                <c:pt idx="74">
                  <c:v>44435</c:v>
                </c:pt>
                <c:pt idx="75">
                  <c:v>44436</c:v>
                </c:pt>
                <c:pt idx="76">
                  <c:v>44437</c:v>
                </c:pt>
                <c:pt idx="77">
                  <c:v>44438</c:v>
                </c:pt>
                <c:pt idx="78">
                  <c:v>44439</c:v>
                </c:pt>
                <c:pt idx="79">
                  <c:v>44440</c:v>
                </c:pt>
                <c:pt idx="80">
                  <c:v>44441</c:v>
                </c:pt>
                <c:pt idx="81">
                  <c:v>44442</c:v>
                </c:pt>
                <c:pt idx="82">
                  <c:v>44443</c:v>
                </c:pt>
                <c:pt idx="83">
                  <c:v>44444</c:v>
                </c:pt>
                <c:pt idx="84">
                  <c:v>44445</c:v>
                </c:pt>
                <c:pt idx="85">
                  <c:v>44446</c:v>
                </c:pt>
                <c:pt idx="86">
                  <c:v>44447</c:v>
                </c:pt>
                <c:pt idx="87">
                  <c:v>44448</c:v>
                </c:pt>
                <c:pt idx="88">
                  <c:v>44449</c:v>
                </c:pt>
                <c:pt idx="89">
                  <c:v>44450</c:v>
                </c:pt>
                <c:pt idx="90">
                  <c:v>44451</c:v>
                </c:pt>
                <c:pt idx="91">
                  <c:v>44452</c:v>
                </c:pt>
                <c:pt idx="92">
                  <c:v>44453</c:v>
                </c:pt>
                <c:pt idx="93">
                  <c:v>44454</c:v>
                </c:pt>
                <c:pt idx="94">
                  <c:v>44455</c:v>
                </c:pt>
                <c:pt idx="95">
                  <c:v>44456</c:v>
                </c:pt>
                <c:pt idx="96">
                  <c:v>44457</c:v>
                </c:pt>
                <c:pt idx="97">
                  <c:v>44458</c:v>
                </c:pt>
                <c:pt idx="98">
                  <c:v>44459</c:v>
                </c:pt>
                <c:pt idx="99">
                  <c:v>44460</c:v>
                </c:pt>
                <c:pt idx="100">
                  <c:v>44461</c:v>
                </c:pt>
                <c:pt idx="101">
                  <c:v>44462</c:v>
                </c:pt>
                <c:pt idx="102">
                  <c:v>44463</c:v>
                </c:pt>
                <c:pt idx="103">
                  <c:v>44464</c:v>
                </c:pt>
                <c:pt idx="104">
                  <c:v>44465</c:v>
                </c:pt>
                <c:pt idx="105">
                  <c:v>44466</c:v>
                </c:pt>
                <c:pt idx="106">
                  <c:v>44467</c:v>
                </c:pt>
                <c:pt idx="107">
                  <c:v>44468</c:v>
                </c:pt>
                <c:pt idx="108">
                  <c:v>44469</c:v>
                </c:pt>
                <c:pt idx="109">
                  <c:v>44470</c:v>
                </c:pt>
                <c:pt idx="110">
                  <c:v>44471</c:v>
                </c:pt>
                <c:pt idx="111">
                  <c:v>44472</c:v>
                </c:pt>
                <c:pt idx="112">
                  <c:v>44473</c:v>
                </c:pt>
                <c:pt idx="113">
                  <c:v>44474</c:v>
                </c:pt>
                <c:pt idx="114">
                  <c:v>44475</c:v>
                </c:pt>
                <c:pt idx="115">
                  <c:v>44476</c:v>
                </c:pt>
                <c:pt idx="116">
                  <c:v>44477</c:v>
                </c:pt>
                <c:pt idx="117">
                  <c:v>44478</c:v>
                </c:pt>
                <c:pt idx="118">
                  <c:v>44479</c:v>
                </c:pt>
                <c:pt idx="119">
                  <c:v>44480</c:v>
                </c:pt>
                <c:pt idx="120">
                  <c:v>44481</c:v>
                </c:pt>
                <c:pt idx="121">
                  <c:v>44482</c:v>
                </c:pt>
                <c:pt idx="122">
                  <c:v>44483</c:v>
                </c:pt>
                <c:pt idx="123">
                  <c:v>44484</c:v>
                </c:pt>
                <c:pt idx="124">
                  <c:v>44485</c:v>
                </c:pt>
                <c:pt idx="125">
                  <c:v>44486</c:v>
                </c:pt>
              </c:numCache>
            </c:numRef>
          </c:cat>
          <c:val>
            <c:numRef>
              <c:f>Vacinas_input!$B$57:$FF$57</c:f>
              <c:numCache>
                <c:formatCode>0.00</c:formatCode>
                <c:ptCount val="161"/>
                <c:pt idx="0">
                  <c:v>28.366589570777617</c:v>
                </c:pt>
                <c:pt idx="1">
                  <c:v>29.885433850898206</c:v>
                </c:pt>
                <c:pt idx="2">
                  <c:v>31.242763625109493</c:v>
                </c:pt>
                <c:pt idx="3">
                  <c:v>32.909444108243733</c:v>
                </c:pt>
                <c:pt idx="4">
                  <c:v>34.39816848905874</c:v>
                </c:pt>
                <c:pt idx="5">
                  <c:v>36.640028517189066</c:v>
                </c:pt>
                <c:pt idx="6">
                  <c:v>37.492090072315392</c:v>
                </c:pt>
                <c:pt idx="7">
                  <c:v>39.550881905125081</c:v>
                </c:pt>
                <c:pt idx="8">
                  <c:v>41.680690381251608</c:v>
                </c:pt>
                <c:pt idx="9">
                  <c:v>43.710467632161418</c:v>
                </c:pt>
                <c:pt idx="10">
                  <c:v>45.664254311428707</c:v>
                </c:pt>
                <c:pt idx="11">
                  <c:v>47.260194480597534</c:v>
                </c:pt>
                <c:pt idx="12">
                  <c:v>48.876583021771992</c:v>
                </c:pt>
                <c:pt idx="13">
                  <c:v>49.592690535996041</c:v>
                </c:pt>
                <c:pt idx="14">
                  <c:v>51.027668857958417</c:v>
                </c:pt>
                <c:pt idx="15">
                  <c:v>52.303205144147199</c:v>
                </c:pt>
                <c:pt idx="16">
                  <c:v>54.233641993218875</c:v>
                </c:pt>
                <c:pt idx="17">
                  <c:v>55.641125544714228</c:v>
                </c:pt>
                <c:pt idx="18">
                  <c:v>57.639539414237042</c:v>
                </c:pt>
                <c:pt idx="19">
                  <c:v>58.823334355751932</c:v>
                </c:pt>
                <c:pt idx="20">
                  <c:v>59.616952253051366</c:v>
                </c:pt>
                <c:pt idx="21">
                  <c:v>62.021293939821</c:v>
                </c:pt>
                <c:pt idx="22">
                  <c:v>64.492369164960323</c:v>
                </c:pt>
                <c:pt idx="23">
                  <c:v>67.055876558152121</c:v>
                </c:pt>
                <c:pt idx="24">
                  <c:v>68.816370856095972</c:v>
                </c:pt>
                <c:pt idx="25">
                  <c:v>71.461395407958832</c:v>
                </c:pt>
                <c:pt idx="26">
                  <c:v>73.497666398627189</c:v>
                </c:pt>
                <c:pt idx="27">
                  <c:v>74.484024018547217</c:v>
                </c:pt>
                <c:pt idx="28">
                  <c:v>76.245485469221052</c:v>
                </c:pt>
                <c:pt idx="29">
                  <c:v>77.397917029348946</c:v>
                </c:pt>
                <c:pt idx="30">
                  <c:v>78.494115566461346</c:v>
                </c:pt>
                <c:pt idx="31">
                  <c:v>79.435431502098723</c:v>
                </c:pt>
                <c:pt idx="32">
                  <c:v>80.418611334477347</c:v>
                </c:pt>
                <c:pt idx="33">
                  <c:v>81.151713103814174</c:v>
                </c:pt>
                <c:pt idx="34">
                  <c:v>82.502825467618351</c:v>
                </c:pt>
                <c:pt idx="35">
                  <c:v>82.538748283303903</c:v>
                </c:pt>
                <c:pt idx="36">
                  <c:v>83.170575345342613</c:v>
                </c:pt>
                <c:pt idx="37">
                  <c:v>83.83404211811974</c:v>
                </c:pt>
                <c:pt idx="38">
                  <c:v>84.516161122118234</c:v>
                </c:pt>
                <c:pt idx="39">
                  <c:v>84.516161122118234</c:v>
                </c:pt>
                <c:pt idx="40">
                  <c:v>85.202839560415271</c:v>
                </c:pt>
                <c:pt idx="41">
                  <c:v>85.922953850235018</c:v>
                </c:pt>
                <c:pt idx="42">
                  <c:v>87.122775894132701</c:v>
                </c:pt>
                <c:pt idx="43">
                  <c:v>87.886550221477975</c:v>
                </c:pt>
                <c:pt idx="44">
                  <c:v>88.571156189639311</c:v>
                </c:pt>
                <c:pt idx="45">
                  <c:v>89.221220988872219</c:v>
                </c:pt>
                <c:pt idx="46">
                  <c:v>89.910248226656392</c:v>
                </c:pt>
                <c:pt idx="47">
                  <c:v>90.555891756266462</c:v>
                </c:pt>
                <c:pt idx="48">
                  <c:v>91.094043168171282</c:v>
                </c:pt>
                <c:pt idx="49">
                  <c:v>91.559796290002126</c:v>
                </c:pt>
                <c:pt idx="50">
                  <c:v>91.993357042391693</c:v>
                </c:pt>
                <c:pt idx="51">
                  <c:v>92.484394299878133</c:v>
                </c:pt>
                <c:pt idx="52">
                  <c:v>92.92873189697336</c:v>
                </c:pt>
                <c:pt idx="53">
                  <c:v>93.378043422394285</c:v>
                </c:pt>
                <c:pt idx="54">
                  <c:v>93.686426978587235</c:v>
                </c:pt>
                <c:pt idx="55">
                  <c:v>93.891048863319213</c:v>
                </c:pt>
                <c:pt idx="56">
                  <c:v>94.194596655862185</c:v>
                </c:pt>
                <c:pt idx="57">
                  <c:v>94.531718464603586</c:v>
                </c:pt>
                <c:pt idx="58">
                  <c:v>94.809982121490961</c:v>
                </c:pt>
                <c:pt idx="59">
                  <c:v>95.042098776689969</c:v>
                </c:pt>
                <c:pt idx="60">
                  <c:v>95.294801968570297</c:v>
                </c:pt>
                <c:pt idx="61">
                  <c:v>95.336665865311545</c:v>
                </c:pt>
                <c:pt idx="62">
                  <c:v>95.375490139187093</c:v>
                </c:pt>
                <c:pt idx="63">
                  <c:v>95.627226178337438</c:v>
                </c:pt>
                <c:pt idx="64">
                  <c:v>95.808774562225224</c:v>
                </c:pt>
                <c:pt idx="65">
                  <c:v>95.991428263518713</c:v>
                </c:pt>
                <c:pt idx="66">
                  <c:v>96.148935993832325</c:v>
                </c:pt>
                <c:pt idx="67">
                  <c:v>96.284199211356039</c:v>
                </c:pt>
                <c:pt idx="68">
                  <c:v>96.317220568851596</c:v>
                </c:pt>
                <c:pt idx="69">
                  <c:v>96.339465081641507</c:v>
                </c:pt>
                <c:pt idx="70">
                  <c:v>96.552515011592021</c:v>
                </c:pt>
                <c:pt idx="71">
                  <c:v>96.723977374152696</c:v>
                </c:pt>
                <c:pt idx="72">
                  <c:v>96.879688963682028</c:v>
                </c:pt>
                <c:pt idx="73">
                  <c:v>97.057092407298413</c:v>
                </c:pt>
                <c:pt idx="74">
                  <c:v>97.22482432361484</c:v>
                </c:pt>
                <c:pt idx="75">
                  <c:v>97.274425442196048</c:v>
                </c:pt>
                <c:pt idx="76">
                  <c:v>97.307861293718759</c:v>
                </c:pt>
                <c:pt idx="77">
                  <c:v>97.468684976249492</c:v>
                </c:pt>
                <c:pt idx="78">
                  <c:v>97.623843907075965</c:v>
                </c:pt>
                <c:pt idx="79">
                  <c:v>97.738658752594048</c:v>
                </c:pt>
                <c:pt idx="80">
                  <c:v>97.854302586166398</c:v>
                </c:pt>
                <c:pt idx="81">
                  <c:v>97.996750366827214</c:v>
                </c:pt>
                <c:pt idx="82">
                  <c:v>98.033916664594202</c:v>
                </c:pt>
                <c:pt idx="83">
                  <c:v>98.047594967489843</c:v>
                </c:pt>
                <c:pt idx="84">
                  <c:v>98.05</c:v>
                </c:pt>
                <c:pt idx="85">
                  <c:v>98.05</c:v>
                </c:pt>
                <c:pt idx="86">
                  <c:v>98.05</c:v>
                </c:pt>
                <c:pt idx="87">
                  <c:v>98.05</c:v>
                </c:pt>
                <c:pt idx="88">
                  <c:v>98.05</c:v>
                </c:pt>
                <c:pt idx="89">
                  <c:v>98.05</c:v>
                </c:pt>
                <c:pt idx="90">
                  <c:v>98.05</c:v>
                </c:pt>
                <c:pt idx="91">
                  <c:v>98.05</c:v>
                </c:pt>
                <c:pt idx="92">
                  <c:v>98.05</c:v>
                </c:pt>
                <c:pt idx="93">
                  <c:v>98.05</c:v>
                </c:pt>
                <c:pt idx="94">
                  <c:v>98.05</c:v>
                </c:pt>
                <c:pt idx="95">
                  <c:v>98.05</c:v>
                </c:pt>
                <c:pt idx="96">
                  <c:v>98.05</c:v>
                </c:pt>
                <c:pt idx="97">
                  <c:v>98.05</c:v>
                </c:pt>
                <c:pt idx="98">
                  <c:v>98.05</c:v>
                </c:pt>
                <c:pt idx="99">
                  <c:v>98.05</c:v>
                </c:pt>
                <c:pt idx="100">
                  <c:v>98.05</c:v>
                </c:pt>
                <c:pt idx="101">
                  <c:v>98.05</c:v>
                </c:pt>
                <c:pt idx="102">
                  <c:v>98.05</c:v>
                </c:pt>
                <c:pt idx="103">
                  <c:v>98.05</c:v>
                </c:pt>
                <c:pt idx="104">
                  <c:v>98.05</c:v>
                </c:pt>
                <c:pt idx="105">
                  <c:v>98.05</c:v>
                </c:pt>
                <c:pt idx="106">
                  <c:v>98.05</c:v>
                </c:pt>
                <c:pt idx="107">
                  <c:v>98.05</c:v>
                </c:pt>
                <c:pt idx="108">
                  <c:v>98.05</c:v>
                </c:pt>
                <c:pt idx="109">
                  <c:v>98.05</c:v>
                </c:pt>
                <c:pt idx="110">
                  <c:v>98.05</c:v>
                </c:pt>
                <c:pt idx="111">
                  <c:v>98.05</c:v>
                </c:pt>
                <c:pt idx="112">
                  <c:v>98.05</c:v>
                </c:pt>
                <c:pt idx="113">
                  <c:v>98.05</c:v>
                </c:pt>
                <c:pt idx="114">
                  <c:v>98.05</c:v>
                </c:pt>
                <c:pt idx="115">
                  <c:v>98.05</c:v>
                </c:pt>
                <c:pt idx="116">
                  <c:v>98.05</c:v>
                </c:pt>
                <c:pt idx="117">
                  <c:v>98.05</c:v>
                </c:pt>
                <c:pt idx="118">
                  <c:v>98.05</c:v>
                </c:pt>
                <c:pt idx="119">
                  <c:v>98.05</c:v>
                </c:pt>
                <c:pt idx="120">
                  <c:v>98.05</c:v>
                </c:pt>
                <c:pt idx="121">
                  <c:v>98.05</c:v>
                </c:pt>
                <c:pt idx="122">
                  <c:v>98.05</c:v>
                </c:pt>
                <c:pt idx="123">
                  <c:v>98.05</c:v>
                </c:pt>
                <c:pt idx="124">
                  <c:v>98.05</c:v>
                </c:pt>
                <c:pt idx="125">
                  <c:v>98.05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AD-45C7-9BDF-C93909DFB1A6}"/>
            </c:ext>
          </c:extLst>
        </c:ser>
        <c:ser>
          <c:idx val="3"/>
          <c:order val="3"/>
          <c:tx>
            <c:strRef>
              <c:f>Vacinas_input!$A$58</c:f>
              <c:strCache>
                <c:ptCount val="1"/>
                <c:pt idx="0">
                  <c:v>65-79 anos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Vacinas_input!$B$53:$FF$53</c:f>
              <c:numCache>
                <c:formatCode>m/d/yyyy</c:formatCode>
                <c:ptCount val="161"/>
                <c:pt idx="0">
                  <c:v>44361</c:v>
                </c:pt>
                <c:pt idx="1">
                  <c:v>44362</c:v>
                </c:pt>
                <c:pt idx="2">
                  <c:v>44363</c:v>
                </c:pt>
                <c:pt idx="3">
                  <c:v>44364</c:v>
                </c:pt>
                <c:pt idx="4">
                  <c:v>44365</c:v>
                </c:pt>
                <c:pt idx="5">
                  <c:v>44366</c:v>
                </c:pt>
                <c:pt idx="6">
                  <c:v>44367</c:v>
                </c:pt>
                <c:pt idx="7">
                  <c:v>44368</c:v>
                </c:pt>
                <c:pt idx="8">
                  <c:v>44369</c:v>
                </c:pt>
                <c:pt idx="9">
                  <c:v>44370</c:v>
                </c:pt>
                <c:pt idx="10">
                  <c:v>44371</c:v>
                </c:pt>
                <c:pt idx="11">
                  <c:v>44372</c:v>
                </c:pt>
                <c:pt idx="12">
                  <c:v>44373</c:v>
                </c:pt>
                <c:pt idx="13">
                  <c:v>44374</c:v>
                </c:pt>
                <c:pt idx="14">
                  <c:v>44375</c:v>
                </c:pt>
                <c:pt idx="15">
                  <c:v>44376</c:v>
                </c:pt>
                <c:pt idx="16">
                  <c:v>44377</c:v>
                </c:pt>
                <c:pt idx="17">
                  <c:v>44378</c:v>
                </c:pt>
                <c:pt idx="18">
                  <c:v>44379</c:v>
                </c:pt>
                <c:pt idx="19">
                  <c:v>44380</c:v>
                </c:pt>
                <c:pt idx="20">
                  <c:v>44381</c:v>
                </c:pt>
                <c:pt idx="21">
                  <c:v>44382</c:v>
                </c:pt>
                <c:pt idx="22">
                  <c:v>44383</c:v>
                </c:pt>
                <c:pt idx="23">
                  <c:v>44384</c:v>
                </c:pt>
                <c:pt idx="24">
                  <c:v>44385</c:v>
                </c:pt>
                <c:pt idx="25">
                  <c:v>44386</c:v>
                </c:pt>
                <c:pt idx="26">
                  <c:v>44387</c:v>
                </c:pt>
                <c:pt idx="27">
                  <c:v>44388</c:v>
                </c:pt>
                <c:pt idx="28">
                  <c:v>44389</c:v>
                </c:pt>
                <c:pt idx="29">
                  <c:v>44390</c:v>
                </c:pt>
                <c:pt idx="30">
                  <c:v>44391</c:v>
                </c:pt>
                <c:pt idx="31">
                  <c:v>44392</c:v>
                </c:pt>
                <c:pt idx="32">
                  <c:v>44393</c:v>
                </c:pt>
                <c:pt idx="33">
                  <c:v>44394</c:v>
                </c:pt>
                <c:pt idx="34">
                  <c:v>44395</c:v>
                </c:pt>
                <c:pt idx="35">
                  <c:v>44396</c:v>
                </c:pt>
                <c:pt idx="36">
                  <c:v>44397</c:v>
                </c:pt>
                <c:pt idx="37">
                  <c:v>44398</c:v>
                </c:pt>
                <c:pt idx="38">
                  <c:v>44399</c:v>
                </c:pt>
                <c:pt idx="39">
                  <c:v>44400</c:v>
                </c:pt>
                <c:pt idx="40">
                  <c:v>44401</c:v>
                </c:pt>
                <c:pt idx="41">
                  <c:v>44402</c:v>
                </c:pt>
                <c:pt idx="42">
                  <c:v>44403</c:v>
                </c:pt>
                <c:pt idx="43">
                  <c:v>44404</c:v>
                </c:pt>
                <c:pt idx="44">
                  <c:v>44405</c:v>
                </c:pt>
                <c:pt idx="45">
                  <c:v>44406</c:v>
                </c:pt>
                <c:pt idx="46">
                  <c:v>44407</c:v>
                </c:pt>
                <c:pt idx="47">
                  <c:v>44408</c:v>
                </c:pt>
                <c:pt idx="48">
                  <c:v>44409</c:v>
                </c:pt>
                <c:pt idx="49">
                  <c:v>44410</c:v>
                </c:pt>
                <c:pt idx="50">
                  <c:v>44411</c:v>
                </c:pt>
                <c:pt idx="51">
                  <c:v>44412</c:v>
                </c:pt>
                <c:pt idx="52">
                  <c:v>44413</c:v>
                </c:pt>
                <c:pt idx="53">
                  <c:v>44414</c:v>
                </c:pt>
                <c:pt idx="54">
                  <c:v>44415</c:v>
                </c:pt>
                <c:pt idx="55">
                  <c:v>44416</c:v>
                </c:pt>
                <c:pt idx="56">
                  <c:v>44417</c:v>
                </c:pt>
                <c:pt idx="57">
                  <c:v>44418</c:v>
                </c:pt>
                <c:pt idx="58">
                  <c:v>44419</c:v>
                </c:pt>
                <c:pt idx="59">
                  <c:v>44420</c:v>
                </c:pt>
                <c:pt idx="60">
                  <c:v>44421</c:v>
                </c:pt>
                <c:pt idx="61">
                  <c:v>44422</c:v>
                </c:pt>
                <c:pt idx="62">
                  <c:v>44423</c:v>
                </c:pt>
                <c:pt idx="63">
                  <c:v>44424</c:v>
                </c:pt>
                <c:pt idx="64">
                  <c:v>44425</c:v>
                </c:pt>
                <c:pt idx="65">
                  <c:v>44426</c:v>
                </c:pt>
                <c:pt idx="66">
                  <c:v>44427</c:v>
                </c:pt>
                <c:pt idx="67">
                  <c:v>44428</c:v>
                </c:pt>
                <c:pt idx="68">
                  <c:v>44429</c:v>
                </c:pt>
                <c:pt idx="69">
                  <c:v>44430</c:v>
                </c:pt>
                <c:pt idx="70">
                  <c:v>44431</c:v>
                </c:pt>
                <c:pt idx="71">
                  <c:v>44432</c:v>
                </c:pt>
                <c:pt idx="72">
                  <c:v>44433</c:v>
                </c:pt>
                <c:pt idx="73">
                  <c:v>44434</c:v>
                </c:pt>
                <c:pt idx="74">
                  <c:v>44435</c:v>
                </c:pt>
                <c:pt idx="75">
                  <c:v>44436</c:v>
                </c:pt>
                <c:pt idx="76">
                  <c:v>44437</c:v>
                </c:pt>
                <c:pt idx="77">
                  <c:v>44438</c:v>
                </c:pt>
                <c:pt idx="78">
                  <c:v>44439</c:v>
                </c:pt>
                <c:pt idx="79">
                  <c:v>44440</c:v>
                </c:pt>
                <c:pt idx="80">
                  <c:v>44441</c:v>
                </c:pt>
                <c:pt idx="81">
                  <c:v>44442</c:v>
                </c:pt>
                <c:pt idx="82">
                  <c:v>44443</c:v>
                </c:pt>
                <c:pt idx="83">
                  <c:v>44444</c:v>
                </c:pt>
                <c:pt idx="84">
                  <c:v>44445</c:v>
                </c:pt>
                <c:pt idx="85">
                  <c:v>44446</c:v>
                </c:pt>
                <c:pt idx="86">
                  <c:v>44447</c:v>
                </c:pt>
                <c:pt idx="87">
                  <c:v>44448</c:v>
                </c:pt>
                <c:pt idx="88">
                  <c:v>44449</c:v>
                </c:pt>
                <c:pt idx="89">
                  <c:v>44450</c:v>
                </c:pt>
                <c:pt idx="90">
                  <c:v>44451</c:v>
                </c:pt>
                <c:pt idx="91">
                  <c:v>44452</c:v>
                </c:pt>
                <c:pt idx="92">
                  <c:v>44453</c:v>
                </c:pt>
                <c:pt idx="93">
                  <c:v>44454</c:v>
                </c:pt>
                <c:pt idx="94">
                  <c:v>44455</c:v>
                </c:pt>
                <c:pt idx="95">
                  <c:v>44456</c:v>
                </c:pt>
                <c:pt idx="96">
                  <c:v>44457</c:v>
                </c:pt>
                <c:pt idx="97">
                  <c:v>44458</c:v>
                </c:pt>
                <c:pt idx="98">
                  <c:v>44459</c:v>
                </c:pt>
                <c:pt idx="99">
                  <c:v>44460</c:v>
                </c:pt>
                <c:pt idx="100">
                  <c:v>44461</c:v>
                </c:pt>
                <c:pt idx="101">
                  <c:v>44462</c:v>
                </c:pt>
                <c:pt idx="102">
                  <c:v>44463</c:v>
                </c:pt>
                <c:pt idx="103">
                  <c:v>44464</c:v>
                </c:pt>
                <c:pt idx="104">
                  <c:v>44465</c:v>
                </c:pt>
                <c:pt idx="105">
                  <c:v>44466</c:v>
                </c:pt>
                <c:pt idx="106">
                  <c:v>44467</c:v>
                </c:pt>
                <c:pt idx="107">
                  <c:v>44468</c:v>
                </c:pt>
                <c:pt idx="108">
                  <c:v>44469</c:v>
                </c:pt>
                <c:pt idx="109">
                  <c:v>44470</c:v>
                </c:pt>
                <c:pt idx="110">
                  <c:v>44471</c:v>
                </c:pt>
                <c:pt idx="111">
                  <c:v>44472</c:v>
                </c:pt>
                <c:pt idx="112">
                  <c:v>44473</c:v>
                </c:pt>
                <c:pt idx="113">
                  <c:v>44474</c:v>
                </c:pt>
                <c:pt idx="114">
                  <c:v>44475</c:v>
                </c:pt>
                <c:pt idx="115">
                  <c:v>44476</c:v>
                </c:pt>
                <c:pt idx="116">
                  <c:v>44477</c:v>
                </c:pt>
                <c:pt idx="117">
                  <c:v>44478</c:v>
                </c:pt>
                <c:pt idx="118">
                  <c:v>44479</c:v>
                </c:pt>
                <c:pt idx="119">
                  <c:v>44480</c:v>
                </c:pt>
                <c:pt idx="120">
                  <c:v>44481</c:v>
                </c:pt>
                <c:pt idx="121">
                  <c:v>44482</c:v>
                </c:pt>
                <c:pt idx="122">
                  <c:v>44483</c:v>
                </c:pt>
                <c:pt idx="123">
                  <c:v>44484</c:v>
                </c:pt>
                <c:pt idx="124">
                  <c:v>44485</c:v>
                </c:pt>
                <c:pt idx="125">
                  <c:v>44486</c:v>
                </c:pt>
              </c:numCache>
            </c:numRef>
          </c:cat>
          <c:val>
            <c:numRef>
              <c:f>Vacinas_input!$B$58:$FF$58</c:f>
              <c:numCache>
                <c:formatCode>0.00</c:formatCode>
                <c:ptCount val="161"/>
                <c:pt idx="0">
                  <c:v>44.556964584800681</c:v>
                </c:pt>
                <c:pt idx="1">
                  <c:v>45.116214021170265</c:v>
                </c:pt>
                <c:pt idx="2">
                  <c:v>45.601492230493669</c:v>
                </c:pt>
                <c:pt idx="3">
                  <c:v>45.990557294843583</c:v>
                </c:pt>
                <c:pt idx="4">
                  <c:v>46.634898917222998</c:v>
                </c:pt>
                <c:pt idx="5">
                  <c:v>46.986894118360709</c:v>
                </c:pt>
                <c:pt idx="6">
                  <c:v>47.250258646545596</c:v>
                </c:pt>
                <c:pt idx="7">
                  <c:v>48.462106174828214</c:v>
                </c:pt>
                <c:pt idx="8">
                  <c:v>49.91389681772074</c:v>
                </c:pt>
                <c:pt idx="9">
                  <c:v>51.360126981131437</c:v>
                </c:pt>
                <c:pt idx="10">
                  <c:v>52.441050492523679</c:v>
                </c:pt>
                <c:pt idx="11">
                  <c:v>53.47765866743952</c:v>
                </c:pt>
                <c:pt idx="12">
                  <c:v>54.159407151787612</c:v>
                </c:pt>
                <c:pt idx="13">
                  <c:v>54.59615754017868</c:v>
                </c:pt>
                <c:pt idx="14">
                  <c:v>56.572655246902137</c:v>
                </c:pt>
                <c:pt idx="15">
                  <c:v>58.56617139082757</c:v>
                </c:pt>
                <c:pt idx="16">
                  <c:v>60.542669097551027</c:v>
                </c:pt>
                <c:pt idx="17">
                  <c:v>62.511584332253811</c:v>
                </c:pt>
                <c:pt idx="18">
                  <c:v>63.918722639913462</c:v>
                </c:pt>
                <c:pt idx="19">
                  <c:v>65.321479963738938</c:v>
                </c:pt>
                <c:pt idx="20">
                  <c:v>66.189420261039231</c:v>
                </c:pt>
                <c:pt idx="21">
                  <c:v>69.163097288171002</c:v>
                </c:pt>
                <c:pt idx="22">
                  <c:v>72.257756868877152</c:v>
                </c:pt>
                <c:pt idx="23">
                  <c:v>75.161675153418685</c:v>
                </c:pt>
                <c:pt idx="24">
                  <c:v>77.686132838169826</c:v>
                </c:pt>
                <c:pt idx="25">
                  <c:v>79.575010868209901</c:v>
                </c:pt>
                <c:pt idx="26">
                  <c:v>80.587860630794268</c:v>
                </c:pt>
                <c:pt idx="27">
                  <c:v>81.224282782396529</c:v>
                </c:pt>
                <c:pt idx="28">
                  <c:v>82.281279382079077</c:v>
                </c:pt>
                <c:pt idx="29">
                  <c:v>83.089065401348677</c:v>
                </c:pt>
                <c:pt idx="30">
                  <c:v>83.799121781240629</c:v>
                </c:pt>
                <c:pt idx="31">
                  <c:v>84.495361212117132</c:v>
                </c:pt>
                <c:pt idx="32">
                  <c:v>85.129424372424069</c:v>
                </c:pt>
                <c:pt idx="33">
                  <c:v>85.491866535012491</c:v>
                </c:pt>
                <c:pt idx="34">
                  <c:v>86.554760612933336</c:v>
                </c:pt>
                <c:pt idx="35">
                  <c:v>86.585259000394288</c:v>
                </c:pt>
                <c:pt idx="36">
                  <c:v>87.351088674482796</c:v>
                </c:pt>
                <c:pt idx="37">
                  <c:v>87.887759194168567</c:v>
                </c:pt>
                <c:pt idx="38">
                  <c:v>88.358377957585333</c:v>
                </c:pt>
                <c:pt idx="39">
                  <c:v>88.358377957585333</c:v>
                </c:pt>
                <c:pt idx="40">
                  <c:v>88.889487997789288</c:v>
                </c:pt>
                <c:pt idx="41">
                  <c:v>89.237439213849299</c:v>
                </c:pt>
                <c:pt idx="42">
                  <c:v>89.97327599861157</c:v>
                </c:pt>
                <c:pt idx="43">
                  <c:v>90.553924856017275</c:v>
                </c:pt>
                <c:pt idx="44">
                  <c:v>91.071554945962248</c:v>
                </c:pt>
                <c:pt idx="45">
                  <c:v>91.536781729275418</c:v>
                </c:pt>
                <c:pt idx="46">
                  <c:v>91.95381769041272</c:v>
                </c:pt>
                <c:pt idx="47">
                  <c:v>92.305307393415717</c:v>
                </c:pt>
                <c:pt idx="48">
                  <c:v>92.483916734347247</c:v>
                </c:pt>
                <c:pt idx="49">
                  <c:v>92.873655796210102</c:v>
                </c:pt>
                <c:pt idx="50">
                  <c:v>93.0959064761051</c:v>
                </c:pt>
                <c:pt idx="51">
                  <c:v>93.327424621803146</c:v>
                </c:pt>
                <c:pt idx="52">
                  <c:v>93.551697294236973</c:v>
                </c:pt>
                <c:pt idx="53">
                  <c:v>93.802087370297599</c:v>
                </c:pt>
                <c:pt idx="54">
                  <c:v>93.911611966151838</c:v>
                </c:pt>
                <c:pt idx="55">
                  <c:v>93.984066698793882</c:v>
                </c:pt>
                <c:pt idx="56">
                  <c:v>94.167225522937827</c:v>
                </c:pt>
                <c:pt idx="57">
                  <c:v>94.320896955890234</c:v>
                </c:pt>
                <c:pt idx="58">
                  <c:v>94.457886950397153</c:v>
                </c:pt>
                <c:pt idx="59">
                  <c:v>94.582070992158037</c:v>
                </c:pt>
                <c:pt idx="60">
                  <c:v>94.693449081172886</c:v>
                </c:pt>
                <c:pt idx="61">
                  <c:v>94.720071982934385</c:v>
                </c:pt>
                <c:pt idx="62">
                  <c:v>94.744167394022313</c:v>
                </c:pt>
                <c:pt idx="63">
                  <c:v>94.851164499202994</c:v>
                </c:pt>
                <c:pt idx="64">
                  <c:v>94.937436180860487</c:v>
                </c:pt>
                <c:pt idx="65">
                  <c:v>95.023539363139747</c:v>
                </c:pt>
                <c:pt idx="66">
                  <c:v>95.103239569045996</c:v>
                </c:pt>
                <c:pt idx="67">
                  <c:v>95.162382850807276</c:v>
                </c:pt>
                <c:pt idx="68">
                  <c:v>95.177210796092155</c:v>
                </c:pt>
                <c:pt idx="69">
                  <c:v>95.188500254434061</c:v>
                </c:pt>
                <c:pt idx="70">
                  <c:v>95.294991861480028</c:v>
                </c:pt>
                <c:pt idx="71">
                  <c:v>95.375197565520992</c:v>
                </c:pt>
                <c:pt idx="72">
                  <c:v>95.45506627080546</c:v>
                </c:pt>
                <c:pt idx="73">
                  <c:v>95.585653288939369</c:v>
                </c:pt>
                <c:pt idx="74">
                  <c:v>95.641932081270625</c:v>
                </c:pt>
                <c:pt idx="75">
                  <c:v>95.665521994223852</c:v>
                </c:pt>
                <c:pt idx="76">
                  <c:v>95.674957959405134</c:v>
                </c:pt>
                <c:pt idx="77">
                  <c:v>95.780775568938154</c:v>
                </c:pt>
                <c:pt idx="78">
                  <c:v>95.868900743756257</c:v>
                </c:pt>
                <c:pt idx="79">
                  <c:v>95.931414013082289</c:v>
                </c:pt>
                <c:pt idx="80">
                  <c:v>96.001509754429009</c:v>
                </c:pt>
                <c:pt idx="81">
                  <c:v>96.080198964065815</c:v>
                </c:pt>
                <c:pt idx="82">
                  <c:v>96.097722899402498</c:v>
                </c:pt>
                <c:pt idx="83">
                  <c:v>96.116257831008596</c:v>
                </c:pt>
                <c:pt idx="84">
                  <c:v>96.150631704169015</c:v>
                </c:pt>
                <c:pt idx="85">
                  <c:v>96.188207065515925</c:v>
                </c:pt>
                <c:pt idx="86">
                  <c:v>96.224434431836954</c:v>
                </c:pt>
                <c:pt idx="87">
                  <c:v>96.258134307484411</c:v>
                </c:pt>
                <c:pt idx="88">
                  <c:v>96.287621698675935</c:v>
                </c:pt>
                <c:pt idx="89">
                  <c:v>96.312391107276824</c:v>
                </c:pt>
                <c:pt idx="90">
                  <c:v>96.323680565618702</c:v>
                </c:pt>
                <c:pt idx="91">
                  <c:v>96.412311238571519</c:v>
                </c:pt>
                <c:pt idx="92">
                  <c:v>96.471286020954579</c:v>
                </c:pt>
                <c:pt idx="93">
                  <c:v>96.540876264166585</c:v>
                </c:pt>
                <c:pt idx="94">
                  <c:v>96.613667995565095</c:v>
                </c:pt>
                <c:pt idx="95">
                  <c:v>96.686291227585372</c:v>
                </c:pt>
                <c:pt idx="96">
                  <c:v>96.714767622507466</c:v>
                </c:pt>
                <c:pt idx="97">
                  <c:v>96.732123058465916</c:v>
                </c:pt>
                <c:pt idx="98">
                  <c:v>96.79362533152252</c:v>
                </c:pt>
                <c:pt idx="99">
                  <c:v>96.855464603335619</c:v>
                </c:pt>
                <c:pt idx="100">
                  <c:v>96.902644429242059</c:v>
                </c:pt>
                <c:pt idx="101">
                  <c:v>96.942578781884293</c:v>
                </c:pt>
                <c:pt idx="102">
                  <c:v>96.990601104681929</c:v>
                </c:pt>
                <c:pt idx="103">
                  <c:v>97.016213010173985</c:v>
                </c:pt>
                <c:pt idx="104">
                  <c:v>97.030029959189449</c:v>
                </c:pt>
                <c:pt idx="105">
                  <c:v>97.072997300639969</c:v>
                </c:pt>
                <c:pt idx="106">
                  <c:v>97.123547114111147</c:v>
                </c:pt>
                <c:pt idx="107">
                  <c:v>97.172917431934678</c:v>
                </c:pt>
                <c:pt idx="108">
                  <c:v>97.223635744784104</c:v>
                </c:pt>
                <c:pt idx="109">
                  <c:v>97.25885211483569</c:v>
                </c:pt>
                <c:pt idx="110">
                  <c:v>97.267277083747558</c:v>
                </c:pt>
                <c:pt idx="111">
                  <c:v>97.270815570690544</c:v>
                </c:pt>
                <c:pt idx="112">
                  <c:v>97.273680060120583</c:v>
                </c:pt>
                <c:pt idx="113">
                  <c:v>97.319680390379361</c:v>
                </c:pt>
                <c:pt idx="114">
                  <c:v>97.378655172762407</c:v>
                </c:pt>
                <c:pt idx="115">
                  <c:v>97.425161001155899</c:v>
                </c:pt>
                <c:pt idx="116">
                  <c:v>97.460545870585733</c:v>
                </c:pt>
                <c:pt idx="117">
                  <c:v>97.467959843228186</c:v>
                </c:pt>
                <c:pt idx="118">
                  <c:v>97.471329830792925</c:v>
                </c:pt>
                <c:pt idx="119">
                  <c:v>97.336024830068382</c:v>
                </c:pt>
                <c:pt idx="120">
                  <c:v>97.369556206337606</c:v>
                </c:pt>
                <c:pt idx="121">
                  <c:v>97.601411350792105</c:v>
                </c:pt>
                <c:pt idx="122">
                  <c:v>97.637470217734901</c:v>
                </c:pt>
                <c:pt idx="123">
                  <c:v>97.672518088408253</c:v>
                </c:pt>
                <c:pt idx="124">
                  <c:v>97.677910068511835</c:v>
                </c:pt>
                <c:pt idx="125">
                  <c:v>97.680269059807173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DAD-45C7-9BDF-C93909DFB1A6}"/>
            </c:ext>
          </c:extLst>
        </c:ser>
        <c:ser>
          <c:idx val="4"/>
          <c:order val="4"/>
          <c:tx>
            <c:strRef>
              <c:f>Vacinas_input!$A$59</c:f>
              <c:strCache>
                <c:ptCount val="1"/>
                <c:pt idx="0">
                  <c:v>80 ou mais anos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Vacinas_input!$B$53:$FF$53</c:f>
              <c:numCache>
                <c:formatCode>m/d/yyyy</c:formatCode>
                <c:ptCount val="161"/>
                <c:pt idx="0">
                  <c:v>44361</c:v>
                </c:pt>
                <c:pt idx="1">
                  <c:v>44362</c:v>
                </c:pt>
                <c:pt idx="2">
                  <c:v>44363</c:v>
                </c:pt>
                <c:pt idx="3">
                  <c:v>44364</c:v>
                </c:pt>
                <c:pt idx="4">
                  <c:v>44365</c:v>
                </c:pt>
                <c:pt idx="5">
                  <c:v>44366</c:v>
                </c:pt>
                <c:pt idx="6">
                  <c:v>44367</c:v>
                </c:pt>
                <c:pt idx="7">
                  <c:v>44368</c:v>
                </c:pt>
                <c:pt idx="8">
                  <c:v>44369</c:v>
                </c:pt>
                <c:pt idx="9">
                  <c:v>44370</c:v>
                </c:pt>
                <c:pt idx="10">
                  <c:v>44371</c:v>
                </c:pt>
                <c:pt idx="11">
                  <c:v>44372</c:v>
                </c:pt>
                <c:pt idx="12">
                  <c:v>44373</c:v>
                </c:pt>
                <c:pt idx="13">
                  <c:v>44374</c:v>
                </c:pt>
                <c:pt idx="14">
                  <c:v>44375</c:v>
                </c:pt>
                <c:pt idx="15">
                  <c:v>44376</c:v>
                </c:pt>
                <c:pt idx="16">
                  <c:v>44377</c:v>
                </c:pt>
                <c:pt idx="17">
                  <c:v>44378</c:v>
                </c:pt>
                <c:pt idx="18">
                  <c:v>44379</c:v>
                </c:pt>
                <c:pt idx="19">
                  <c:v>44380</c:v>
                </c:pt>
                <c:pt idx="20">
                  <c:v>44381</c:v>
                </c:pt>
                <c:pt idx="21">
                  <c:v>44382</c:v>
                </c:pt>
                <c:pt idx="22">
                  <c:v>44383</c:v>
                </c:pt>
                <c:pt idx="23">
                  <c:v>44384</c:v>
                </c:pt>
                <c:pt idx="24">
                  <c:v>44385</c:v>
                </c:pt>
                <c:pt idx="25">
                  <c:v>44386</c:v>
                </c:pt>
                <c:pt idx="26">
                  <c:v>44387</c:v>
                </c:pt>
                <c:pt idx="27">
                  <c:v>44388</c:v>
                </c:pt>
                <c:pt idx="28">
                  <c:v>44389</c:v>
                </c:pt>
                <c:pt idx="29">
                  <c:v>44390</c:v>
                </c:pt>
                <c:pt idx="30">
                  <c:v>44391</c:v>
                </c:pt>
                <c:pt idx="31">
                  <c:v>44392</c:v>
                </c:pt>
                <c:pt idx="32">
                  <c:v>44393</c:v>
                </c:pt>
                <c:pt idx="33">
                  <c:v>44394</c:v>
                </c:pt>
                <c:pt idx="34">
                  <c:v>44395</c:v>
                </c:pt>
                <c:pt idx="35">
                  <c:v>44396</c:v>
                </c:pt>
                <c:pt idx="36">
                  <c:v>44397</c:v>
                </c:pt>
                <c:pt idx="37">
                  <c:v>44398</c:v>
                </c:pt>
                <c:pt idx="38">
                  <c:v>44399</c:v>
                </c:pt>
                <c:pt idx="39">
                  <c:v>44400</c:v>
                </c:pt>
                <c:pt idx="40">
                  <c:v>44401</c:v>
                </c:pt>
                <c:pt idx="41">
                  <c:v>44402</c:v>
                </c:pt>
                <c:pt idx="42">
                  <c:v>44403</c:v>
                </c:pt>
                <c:pt idx="43">
                  <c:v>44404</c:v>
                </c:pt>
                <c:pt idx="44">
                  <c:v>44405</c:v>
                </c:pt>
                <c:pt idx="45">
                  <c:v>44406</c:v>
                </c:pt>
                <c:pt idx="46">
                  <c:v>44407</c:v>
                </c:pt>
                <c:pt idx="47">
                  <c:v>44408</c:v>
                </c:pt>
                <c:pt idx="48">
                  <c:v>44409</c:v>
                </c:pt>
                <c:pt idx="49">
                  <c:v>44410</c:v>
                </c:pt>
                <c:pt idx="50">
                  <c:v>44411</c:v>
                </c:pt>
                <c:pt idx="51">
                  <c:v>44412</c:v>
                </c:pt>
                <c:pt idx="52">
                  <c:v>44413</c:v>
                </c:pt>
                <c:pt idx="53">
                  <c:v>44414</c:v>
                </c:pt>
                <c:pt idx="54">
                  <c:v>44415</c:v>
                </c:pt>
                <c:pt idx="55">
                  <c:v>44416</c:v>
                </c:pt>
                <c:pt idx="56">
                  <c:v>44417</c:v>
                </c:pt>
                <c:pt idx="57">
                  <c:v>44418</c:v>
                </c:pt>
                <c:pt idx="58">
                  <c:v>44419</c:v>
                </c:pt>
                <c:pt idx="59">
                  <c:v>44420</c:v>
                </c:pt>
                <c:pt idx="60">
                  <c:v>44421</c:v>
                </c:pt>
                <c:pt idx="61">
                  <c:v>44422</c:v>
                </c:pt>
                <c:pt idx="62">
                  <c:v>44423</c:v>
                </c:pt>
                <c:pt idx="63">
                  <c:v>44424</c:v>
                </c:pt>
                <c:pt idx="64">
                  <c:v>44425</c:v>
                </c:pt>
                <c:pt idx="65">
                  <c:v>44426</c:v>
                </c:pt>
                <c:pt idx="66">
                  <c:v>44427</c:v>
                </c:pt>
                <c:pt idx="67">
                  <c:v>44428</c:v>
                </c:pt>
                <c:pt idx="68">
                  <c:v>44429</c:v>
                </c:pt>
                <c:pt idx="69">
                  <c:v>44430</c:v>
                </c:pt>
                <c:pt idx="70">
                  <c:v>44431</c:v>
                </c:pt>
                <c:pt idx="71">
                  <c:v>44432</c:v>
                </c:pt>
                <c:pt idx="72">
                  <c:v>44433</c:v>
                </c:pt>
                <c:pt idx="73">
                  <c:v>44434</c:v>
                </c:pt>
                <c:pt idx="74">
                  <c:v>44435</c:v>
                </c:pt>
                <c:pt idx="75">
                  <c:v>44436</c:v>
                </c:pt>
                <c:pt idx="76">
                  <c:v>44437</c:v>
                </c:pt>
                <c:pt idx="77">
                  <c:v>44438</c:v>
                </c:pt>
                <c:pt idx="78">
                  <c:v>44439</c:v>
                </c:pt>
                <c:pt idx="79">
                  <c:v>44440</c:v>
                </c:pt>
                <c:pt idx="80">
                  <c:v>44441</c:v>
                </c:pt>
                <c:pt idx="81">
                  <c:v>44442</c:v>
                </c:pt>
                <c:pt idx="82">
                  <c:v>44443</c:v>
                </c:pt>
                <c:pt idx="83">
                  <c:v>44444</c:v>
                </c:pt>
                <c:pt idx="84">
                  <c:v>44445</c:v>
                </c:pt>
                <c:pt idx="85">
                  <c:v>44446</c:v>
                </c:pt>
                <c:pt idx="86">
                  <c:v>44447</c:v>
                </c:pt>
                <c:pt idx="87">
                  <c:v>44448</c:v>
                </c:pt>
                <c:pt idx="88">
                  <c:v>44449</c:v>
                </c:pt>
                <c:pt idx="89">
                  <c:v>44450</c:v>
                </c:pt>
                <c:pt idx="90">
                  <c:v>44451</c:v>
                </c:pt>
                <c:pt idx="91">
                  <c:v>44452</c:v>
                </c:pt>
                <c:pt idx="92">
                  <c:v>44453</c:v>
                </c:pt>
                <c:pt idx="93">
                  <c:v>44454</c:v>
                </c:pt>
                <c:pt idx="94">
                  <c:v>44455</c:v>
                </c:pt>
                <c:pt idx="95">
                  <c:v>44456</c:v>
                </c:pt>
                <c:pt idx="96">
                  <c:v>44457</c:v>
                </c:pt>
                <c:pt idx="97">
                  <c:v>44458</c:v>
                </c:pt>
                <c:pt idx="98">
                  <c:v>44459</c:v>
                </c:pt>
                <c:pt idx="99">
                  <c:v>44460</c:v>
                </c:pt>
                <c:pt idx="100">
                  <c:v>44461</c:v>
                </c:pt>
                <c:pt idx="101">
                  <c:v>44462</c:v>
                </c:pt>
                <c:pt idx="102">
                  <c:v>44463</c:v>
                </c:pt>
                <c:pt idx="103">
                  <c:v>44464</c:v>
                </c:pt>
                <c:pt idx="104">
                  <c:v>44465</c:v>
                </c:pt>
                <c:pt idx="105">
                  <c:v>44466</c:v>
                </c:pt>
                <c:pt idx="106">
                  <c:v>44467</c:v>
                </c:pt>
                <c:pt idx="107">
                  <c:v>44468</c:v>
                </c:pt>
                <c:pt idx="108">
                  <c:v>44469</c:v>
                </c:pt>
                <c:pt idx="109">
                  <c:v>44470</c:v>
                </c:pt>
                <c:pt idx="110">
                  <c:v>44471</c:v>
                </c:pt>
                <c:pt idx="111">
                  <c:v>44472</c:v>
                </c:pt>
                <c:pt idx="112">
                  <c:v>44473</c:v>
                </c:pt>
                <c:pt idx="113">
                  <c:v>44474</c:v>
                </c:pt>
                <c:pt idx="114">
                  <c:v>44475</c:v>
                </c:pt>
                <c:pt idx="115">
                  <c:v>44476</c:v>
                </c:pt>
                <c:pt idx="116">
                  <c:v>44477</c:v>
                </c:pt>
                <c:pt idx="117">
                  <c:v>44478</c:v>
                </c:pt>
                <c:pt idx="118">
                  <c:v>44479</c:v>
                </c:pt>
                <c:pt idx="119">
                  <c:v>44480</c:v>
                </c:pt>
                <c:pt idx="120">
                  <c:v>44481</c:v>
                </c:pt>
                <c:pt idx="121">
                  <c:v>44482</c:v>
                </c:pt>
                <c:pt idx="122">
                  <c:v>44483</c:v>
                </c:pt>
                <c:pt idx="123">
                  <c:v>44484</c:v>
                </c:pt>
                <c:pt idx="124">
                  <c:v>44485</c:v>
                </c:pt>
                <c:pt idx="125">
                  <c:v>44486</c:v>
                </c:pt>
              </c:numCache>
            </c:numRef>
          </c:cat>
          <c:val>
            <c:numRef>
              <c:f>Vacinas_input!$B$59:$FF$59</c:f>
              <c:numCache>
                <c:formatCode>0.00</c:formatCode>
                <c:ptCount val="161"/>
                <c:pt idx="0">
                  <c:v>91.54173661493634</c:v>
                </c:pt>
                <c:pt idx="1">
                  <c:v>91.697053171848779</c:v>
                </c:pt>
                <c:pt idx="2">
                  <c:v>91.830181649202274</c:v>
                </c:pt>
                <c:pt idx="3">
                  <c:v>91.980055846977606</c:v>
                </c:pt>
                <c:pt idx="4">
                  <c:v>92.145838479153667</c:v>
                </c:pt>
                <c:pt idx="5">
                  <c:v>92.222450150083517</c:v>
                </c:pt>
                <c:pt idx="6">
                  <c:v>92.260965307053709</c:v>
                </c:pt>
                <c:pt idx="7">
                  <c:v>92.472798670389807</c:v>
                </c:pt>
                <c:pt idx="8">
                  <c:v>92.680864246630961</c:v>
                </c:pt>
                <c:pt idx="9">
                  <c:v>92.878045104597959</c:v>
                </c:pt>
                <c:pt idx="10">
                  <c:v>93.116252977598407</c:v>
                </c:pt>
                <c:pt idx="11">
                  <c:v>93.344832061356314</c:v>
                </c:pt>
                <c:pt idx="12">
                  <c:v>93.429397949486543</c:v>
                </c:pt>
                <c:pt idx="13">
                  <c:v>93.471262250541102</c:v>
                </c:pt>
                <c:pt idx="14">
                  <c:v>93.691049831077549</c:v>
                </c:pt>
                <c:pt idx="15">
                  <c:v>93.913349269677269</c:v>
                </c:pt>
                <c:pt idx="16">
                  <c:v>94.19467737276392</c:v>
                </c:pt>
                <c:pt idx="17">
                  <c:v>94.360460004939981</c:v>
                </c:pt>
                <c:pt idx="18">
                  <c:v>94.568944224191711</c:v>
                </c:pt>
                <c:pt idx="19">
                  <c:v>94.679047335965208</c:v>
                </c:pt>
                <c:pt idx="20">
                  <c:v>94.740169215504864</c:v>
                </c:pt>
                <c:pt idx="21">
                  <c:v>94.897578987470013</c:v>
                </c:pt>
                <c:pt idx="22">
                  <c:v>95.073409051899176</c:v>
                </c:pt>
                <c:pt idx="23">
                  <c:v>95.314128782962911</c:v>
                </c:pt>
                <c:pt idx="24">
                  <c:v>95.516752000066987</c:v>
                </c:pt>
                <c:pt idx="25">
                  <c:v>95.703466782770334</c:v>
                </c:pt>
                <c:pt idx="26">
                  <c:v>95.792637744016545</c:v>
                </c:pt>
                <c:pt idx="27">
                  <c:v>95.853759623556201</c:v>
                </c:pt>
                <c:pt idx="28">
                  <c:v>96.035869333143552</c:v>
                </c:pt>
                <c:pt idx="29">
                  <c:v>96.193279105108701</c:v>
                </c:pt>
                <c:pt idx="30">
                  <c:v>96.347339732989496</c:v>
                </c:pt>
                <c:pt idx="31">
                  <c:v>96.477956352279719</c:v>
                </c:pt>
                <c:pt idx="32">
                  <c:v>96.608154328559408</c:v>
                </c:pt>
                <c:pt idx="33">
                  <c:v>96.703604934963806</c:v>
                </c:pt>
                <c:pt idx="34">
                  <c:v>96.868131638108238</c:v>
                </c:pt>
                <c:pt idx="35">
                  <c:v>96.899111220888614</c:v>
                </c:pt>
                <c:pt idx="36">
                  <c:v>97.033914270284299</c:v>
                </c:pt>
                <c:pt idx="37">
                  <c:v>97.196766401386554</c:v>
                </c:pt>
                <c:pt idx="38">
                  <c:v>97.379713396994987</c:v>
                </c:pt>
                <c:pt idx="39">
                  <c:v>97.379713396994987</c:v>
                </c:pt>
                <c:pt idx="40">
                  <c:v>97.511585945316853</c:v>
                </c:pt>
                <c:pt idx="41">
                  <c:v>97.601594192584159</c:v>
                </c:pt>
                <c:pt idx="42">
                  <c:v>97.761515822612594</c:v>
                </c:pt>
                <c:pt idx="43">
                  <c:v>97.913064592430104</c:v>
                </c:pt>
                <c:pt idx="44">
                  <c:v>98.107733592333815</c:v>
                </c:pt>
                <c:pt idx="45">
                  <c:v>98.297797519121517</c:v>
                </c:pt>
                <c:pt idx="46">
                  <c:v>98.473208940540133</c:v>
                </c:pt>
                <c:pt idx="47">
                  <c:v>98.549401968459435</c:v>
                </c:pt>
                <c:pt idx="48">
                  <c:v>98.611779777030733</c:v>
                </c:pt>
                <c:pt idx="49">
                  <c:v>98.771701407059155</c:v>
                </c:pt>
                <c:pt idx="50">
                  <c:v>98.868826585505744</c:v>
                </c:pt>
                <c:pt idx="51">
                  <c:v>98.987721200500701</c:v>
                </c:pt>
                <c:pt idx="52">
                  <c:v>99.142619114402578</c:v>
                </c:pt>
                <c:pt idx="53">
                  <c:v>99.281608593903727</c:v>
                </c:pt>
                <c:pt idx="54">
                  <c:v>99.35863890784411</c:v>
                </c:pt>
                <c:pt idx="55">
                  <c:v>99.393804920729949</c:v>
                </c:pt>
                <c:pt idx="56">
                  <c:v>99.49051145616599</c:v>
                </c:pt>
                <c:pt idx="57">
                  <c:v>99.601033210950035</c:v>
                </c:pt>
                <c:pt idx="58">
                  <c:v>99.700251604449335</c:v>
                </c:pt>
                <c:pt idx="59">
                  <c:v>99.827937722665752</c:v>
                </c:pt>
                <c:pt idx="60">
                  <c:v>99.92338832907015</c:v>
                </c:pt>
                <c:pt idx="61">
                  <c:v>99.937203548418154</c:v>
                </c:pt>
                <c:pt idx="62">
                  <c:v>99.944320479597437</c:v>
                </c:pt>
                <c:pt idx="63">
                  <c:v>99.944320479597437</c:v>
                </c:pt>
                <c:pt idx="64">
                  <c:v>99.944320479597437</c:v>
                </c:pt>
                <c:pt idx="65">
                  <c:v>99.944320479597437</c:v>
                </c:pt>
                <c:pt idx="66">
                  <c:v>99.944320479597437</c:v>
                </c:pt>
                <c:pt idx="67">
                  <c:v>99.944320479597437</c:v>
                </c:pt>
                <c:pt idx="68">
                  <c:v>99.944320479597437</c:v>
                </c:pt>
                <c:pt idx="69">
                  <c:v>99.944320479597437</c:v>
                </c:pt>
                <c:pt idx="70">
                  <c:v>99.944320479597437</c:v>
                </c:pt>
                <c:pt idx="71">
                  <c:v>99.944320479597437</c:v>
                </c:pt>
                <c:pt idx="72">
                  <c:v>99.944320479597437</c:v>
                </c:pt>
                <c:pt idx="73">
                  <c:v>99.944320479597437</c:v>
                </c:pt>
                <c:pt idx="74">
                  <c:v>99.944320479597437</c:v>
                </c:pt>
                <c:pt idx="75">
                  <c:v>99.944320479597437</c:v>
                </c:pt>
                <c:pt idx="76">
                  <c:v>99.944320479597437</c:v>
                </c:pt>
                <c:pt idx="77">
                  <c:v>99.944320479597437</c:v>
                </c:pt>
                <c:pt idx="78">
                  <c:v>99.944320479597437</c:v>
                </c:pt>
                <c:pt idx="79">
                  <c:v>99.944320479597437</c:v>
                </c:pt>
                <c:pt idx="80">
                  <c:v>99.944320479597437</c:v>
                </c:pt>
                <c:pt idx="81">
                  <c:v>99.944320479597437</c:v>
                </c:pt>
                <c:pt idx="82">
                  <c:v>99.944320479597437</c:v>
                </c:pt>
                <c:pt idx="83">
                  <c:v>99.944320479597437</c:v>
                </c:pt>
                <c:pt idx="84">
                  <c:v>99.944320479597437</c:v>
                </c:pt>
                <c:pt idx="85">
                  <c:v>99.944320479597437</c:v>
                </c:pt>
                <c:pt idx="86">
                  <c:v>99.944320479597437</c:v>
                </c:pt>
                <c:pt idx="87">
                  <c:v>99.944320479597437</c:v>
                </c:pt>
                <c:pt idx="88">
                  <c:v>99.944320479597437</c:v>
                </c:pt>
                <c:pt idx="89">
                  <c:v>99.944320479597437</c:v>
                </c:pt>
                <c:pt idx="90">
                  <c:v>99.944320479597437</c:v>
                </c:pt>
                <c:pt idx="91">
                  <c:v>99.944320479597437</c:v>
                </c:pt>
                <c:pt idx="92">
                  <c:v>99.944320479597437</c:v>
                </c:pt>
                <c:pt idx="93">
                  <c:v>99.944320479597437</c:v>
                </c:pt>
                <c:pt idx="94">
                  <c:v>99.944320479597437</c:v>
                </c:pt>
                <c:pt idx="95">
                  <c:v>99.944320479597437</c:v>
                </c:pt>
                <c:pt idx="96">
                  <c:v>99.944320479597437</c:v>
                </c:pt>
                <c:pt idx="97">
                  <c:v>99.944320479597437</c:v>
                </c:pt>
                <c:pt idx="98">
                  <c:v>99.944320479597437</c:v>
                </c:pt>
                <c:pt idx="99">
                  <c:v>99.944320479597437</c:v>
                </c:pt>
                <c:pt idx="100">
                  <c:v>99.944320479597437</c:v>
                </c:pt>
                <c:pt idx="101">
                  <c:v>99.944320479597437</c:v>
                </c:pt>
                <c:pt idx="102">
                  <c:v>99.944320479597437</c:v>
                </c:pt>
                <c:pt idx="103">
                  <c:v>99.944320479597437</c:v>
                </c:pt>
                <c:pt idx="104">
                  <c:v>99.944320479597437</c:v>
                </c:pt>
                <c:pt idx="105">
                  <c:v>99.944320479597437</c:v>
                </c:pt>
                <c:pt idx="106">
                  <c:v>99.944320479597437</c:v>
                </c:pt>
                <c:pt idx="107">
                  <c:v>99.944320479597437</c:v>
                </c:pt>
                <c:pt idx="108">
                  <c:v>99.944320479597437</c:v>
                </c:pt>
                <c:pt idx="109">
                  <c:v>99.944320479597437</c:v>
                </c:pt>
                <c:pt idx="110">
                  <c:v>99.944320479597437</c:v>
                </c:pt>
                <c:pt idx="111">
                  <c:v>99.944320479597437</c:v>
                </c:pt>
                <c:pt idx="112">
                  <c:v>99.944320479597437</c:v>
                </c:pt>
                <c:pt idx="113">
                  <c:v>99.944320479597437</c:v>
                </c:pt>
                <c:pt idx="114">
                  <c:v>99.944320479597437</c:v>
                </c:pt>
                <c:pt idx="115">
                  <c:v>99.944320479597437</c:v>
                </c:pt>
                <c:pt idx="116">
                  <c:v>99.944320479597437</c:v>
                </c:pt>
                <c:pt idx="117">
                  <c:v>99.944320479597437</c:v>
                </c:pt>
                <c:pt idx="118">
                  <c:v>99.944320479597437</c:v>
                </c:pt>
                <c:pt idx="119">
                  <c:v>99.944320479597437</c:v>
                </c:pt>
                <c:pt idx="120">
                  <c:v>99.944320479597437</c:v>
                </c:pt>
                <c:pt idx="121">
                  <c:v>99.944320479597437</c:v>
                </c:pt>
                <c:pt idx="122">
                  <c:v>99.944320479597437</c:v>
                </c:pt>
                <c:pt idx="123">
                  <c:v>99.944320479597437</c:v>
                </c:pt>
                <c:pt idx="124">
                  <c:v>99.944320479597437</c:v>
                </c:pt>
                <c:pt idx="125">
                  <c:v>99.944320479597437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DAD-45C7-9BDF-C93909DFB1A6}"/>
            </c:ext>
          </c:extLst>
        </c:ser>
        <c:ser>
          <c:idx val="7"/>
          <c:order val="5"/>
          <c:tx>
            <c:strRef>
              <c:f>Vacinas_input!$A$62</c:f>
              <c:strCache>
                <c:ptCount val="1"/>
                <c:pt idx="0">
                  <c:v>Total</c:v>
                </c:pt>
              </c:strCache>
            </c:strRef>
          </c:tx>
          <c:spPr>
            <a:ln w="762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Vacinas_input!$B$53:$FF$53</c:f>
              <c:numCache>
                <c:formatCode>m/d/yyyy</c:formatCode>
                <c:ptCount val="161"/>
                <c:pt idx="0">
                  <c:v>44361</c:v>
                </c:pt>
                <c:pt idx="1">
                  <c:v>44362</c:v>
                </c:pt>
                <c:pt idx="2">
                  <c:v>44363</c:v>
                </c:pt>
                <c:pt idx="3">
                  <c:v>44364</c:v>
                </c:pt>
                <c:pt idx="4">
                  <c:v>44365</c:v>
                </c:pt>
                <c:pt idx="5">
                  <c:v>44366</c:v>
                </c:pt>
                <c:pt idx="6">
                  <c:v>44367</c:v>
                </c:pt>
                <c:pt idx="7">
                  <c:v>44368</c:v>
                </c:pt>
                <c:pt idx="8">
                  <c:v>44369</c:v>
                </c:pt>
                <c:pt idx="9">
                  <c:v>44370</c:v>
                </c:pt>
                <c:pt idx="10">
                  <c:v>44371</c:v>
                </c:pt>
                <c:pt idx="11">
                  <c:v>44372</c:v>
                </c:pt>
                <c:pt idx="12">
                  <c:v>44373</c:v>
                </c:pt>
                <c:pt idx="13">
                  <c:v>44374</c:v>
                </c:pt>
                <c:pt idx="14">
                  <c:v>44375</c:v>
                </c:pt>
                <c:pt idx="15">
                  <c:v>44376</c:v>
                </c:pt>
                <c:pt idx="16">
                  <c:v>44377</c:v>
                </c:pt>
                <c:pt idx="17">
                  <c:v>44378</c:v>
                </c:pt>
                <c:pt idx="18">
                  <c:v>44379</c:v>
                </c:pt>
                <c:pt idx="19">
                  <c:v>44380</c:v>
                </c:pt>
                <c:pt idx="20">
                  <c:v>44381</c:v>
                </c:pt>
                <c:pt idx="21">
                  <c:v>44382</c:v>
                </c:pt>
                <c:pt idx="22">
                  <c:v>44383</c:v>
                </c:pt>
                <c:pt idx="23">
                  <c:v>44384</c:v>
                </c:pt>
                <c:pt idx="24">
                  <c:v>44385</c:v>
                </c:pt>
                <c:pt idx="25">
                  <c:v>44386</c:v>
                </c:pt>
                <c:pt idx="26">
                  <c:v>44387</c:v>
                </c:pt>
                <c:pt idx="27">
                  <c:v>44388</c:v>
                </c:pt>
                <c:pt idx="28">
                  <c:v>44389</c:v>
                </c:pt>
                <c:pt idx="29">
                  <c:v>44390</c:v>
                </c:pt>
                <c:pt idx="30">
                  <c:v>44391</c:v>
                </c:pt>
                <c:pt idx="31">
                  <c:v>44392</c:v>
                </c:pt>
                <c:pt idx="32">
                  <c:v>44393</c:v>
                </c:pt>
                <c:pt idx="33">
                  <c:v>44394</c:v>
                </c:pt>
                <c:pt idx="34">
                  <c:v>44395</c:v>
                </c:pt>
                <c:pt idx="35">
                  <c:v>44396</c:v>
                </c:pt>
                <c:pt idx="36">
                  <c:v>44397</c:v>
                </c:pt>
                <c:pt idx="37">
                  <c:v>44398</c:v>
                </c:pt>
                <c:pt idx="38">
                  <c:v>44399</c:v>
                </c:pt>
                <c:pt idx="39">
                  <c:v>44400</c:v>
                </c:pt>
                <c:pt idx="40">
                  <c:v>44401</c:v>
                </c:pt>
                <c:pt idx="41">
                  <c:v>44402</c:v>
                </c:pt>
                <c:pt idx="42">
                  <c:v>44403</c:v>
                </c:pt>
                <c:pt idx="43">
                  <c:v>44404</c:v>
                </c:pt>
                <c:pt idx="44">
                  <c:v>44405</c:v>
                </c:pt>
                <c:pt idx="45">
                  <c:v>44406</c:v>
                </c:pt>
                <c:pt idx="46">
                  <c:v>44407</c:v>
                </c:pt>
                <c:pt idx="47">
                  <c:v>44408</c:v>
                </c:pt>
                <c:pt idx="48">
                  <c:v>44409</c:v>
                </c:pt>
                <c:pt idx="49">
                  <c:v>44410</c:v>
                </c:pt>
                <c:pt idx="50">
                  <c:v>44411</c:v>
                </c:pt>
                <c:pt idx="51">
                  <c:v>44412</c:v>
                </c:pt>
                <c:pt idx="52">
                  <c:v>44413</c:v>
                </c:pt>
                <c:pt idx="53">
                  <c:v>44414</c:v>
                </c:pt>
                <c:pt idx="54">
                  <c:v>44415</c:v>
                </c:pt>
                <c:pt idx="55">
                  <c:v>44416</c:v>
                </c:pt>
                <c:pt idx="56">
                  <c:v>44417</c:v>
                </c:pt>
                <c:pt idx="57">
                  <c:v>44418</c:v>
                </c:pt>
                <c:pt idx="58">
                  <c:v>44419</c:v>
                </c:pt>
                <c:pt idx="59">
                  <c:v>44420</c:v>
                </c:pt>
                <c:pt idx="60">
                  <c:v>44421</c:v>
                </c:pt>
                <c:pt idx="61">
                  <c:v>44422</c:v>
                </c:pt>
                <c:pt idx="62">
                  <c:v>44423</c:v>
                </c:pt>
                <c:pt idx="63">
                  <c:v>44424</c:v>
                </c:pt>
                <c:pt idx="64">
                  <c:v>44425</c:v>
                </c:pt>
                <c:pt idx="65">
                  <c:v>44426</c:v>
                </c:pt>
                <c:pt idx="66">
                  <c:v>44427</c:v>
                </c:pt>
                <c:pt idx="67">
                  <c:v>44428</c:v>
                </c:pt>
                <c:pt idx="68">
                  <c:v>44429</c:v>
                </c:pt>
                <c:pt idx="69">
                  <c:v>44430</c:v>
                </c:pt>
                <c:pt idx="70">
                  <c:v>44431</c:v>
                </c:pt>
                <c:pt idx="71">
                  <c:v>44432</c:v>
                </c:pt>
                <c:pt idx="72">
                  <c:v>44433</c:v>
                </c:pt>
                <c:pt idx="73">
                  <c:v>44434</c:v>
                </c:pt>
                <c:pt idx="74">
                  <c:v>44435</c:v>
                </c:pt>
                <c:pt idx="75">
                  <c:v>44436</c:v>
                </c:pt>
                <c:pt idx="76">
                  <c:v>44437</c:v>
                </c:pt>
                <c:pt idx="77">
                  <c:v>44438</c:v>
                </c:pt>
                <c:pt idx="78">
                  <c:v>44439</c:v>
                </c:pt>
                <c:pt idx="79">
                  <c:v>44440</c:v>
                </c:pt>
                <c:pt idx="80">
                  <c:v>44441</c:v>
                </c:pt>
                <c:pt idx="81">
                  <c:v>44442</c:v>
                </c:pt>
                <c:pt idx="82">
                  <c:v>44443</c:v>
                </c:pt>
                <c:pt idx="83">
                  <c:v>44444</c:v>
                </c:pt>
                <c:pt idx="84">
                  <c:v>44445</c:v>
                </c:pt>
                <c:pt idx="85">
                  <c:v>44446</c:v>
                </c:pt>
                <c:pt idx="86">
                  <c:v>44447</c:v>
                </c:pt>
                <c:pt idx="87">
                  <c:v>44448</c:v>
                </c:pt>
                <c:pt idx="88">
                  <c:v>44449</c:v>
                </c:pt>
                <c:pt idx="89">
                  <c:v>44450</c:v>
                </c:pt>
                <c:pt idx="90">
                  <c:v>44451</c:v>
                </c:pt>
                <c:pt idx="91">
                  <c:v>44452</c:v>
                </c:pt>
                <c:pt idx="92">
                  <c:v>44453</c:v>
                </c:pt>
                <c:pt idx="93">
                  <c:v>44454</c:v>
                </c:pt>
                <c:pt idx="94">
                  <c:v>44455</c:v>
                </c:pt>
                <c:pt idx="95">
                  <c:v>44456</c:v>
                </c:pt>
                <c:pt idx="96">
                  <c:v>44457</c:v>
                </c:pt>
                <c:pt idx="97">
                  <c:v>44458</c:v>
                </c:pt>
                <c:pt idx="98">
                  <c:v>44459</c:v>
                </c:pt>
                <c:pt idx="99">
                  <c:v>44460</c:v>
                </c:pt>
                <c:pt idx="100">
                  <c:v>44461</c:v>
                </c:pt>
                <c:pt idx="101">
                  <c:v>44462</c:v>
                </c:pt>
                <c:pt idx="102">
                  <c:v>44463</c:v>
                </c:pt>
                <c:pt idx="103">
                  <c:v>44464</c:v>
                </c:pt>
                <c:pt idx="104">
                  <c:v>44465</c:v>
                </c:pt>
                <c:pt idx="105">
                  <c:v>44466</c:v>
                </c:pt>
                <c:pt idx="106">
                  <c:v>44467</c:v>
                </c:pt>
                <c:pt idx="107">
                  <c:v>44468</c:v>
                </c:pt>
                <c:pt idx="108">
                  <c:v>44469</c:v>
                </c:pt>
                <c:pt idx="109">
                  <c:v>44470</c:v>
                </c:pt>
                <c:pt idx="110">
                  <c:v>44471</c:v>
                </c:pt>
                <c:pt idx="111">
                  <c:v>44472</c:v>
                </c:pt>
                <c:pt idx="112">
                  <c:v>44473</c:v>
                </c:pt>
                <c:pt idx="113">
                  <c:v>44474</c:v>
                </c:pt>
                <c:pt idx="114">
                  <c:v>44475</c:v>
                </c:pt>
                <c:pt idx="115">
                  <c:v>44476</c:v>
                </c:pt>
                <c:pt idx="116">
                  <c:v>44477</c:v>
                </c:pt>
                <c:pt idx="117">
                  <c:v>44478</c:v>
                </c:pt>
                <c:pt idx="118">
                  <c:v>44479</c:v>
                </c:pt>
                <c:pt idx="119">
                  <c:v>44480</c:v>
                </c:pt>
                <c:pt idx="120">
                  <c:v>44481</c:v>
                </c:pt>
                <c:pt idx="121">
                  <c:v>44482</c:v>
                </c:pt>
                <c:pt idx="122">
                  <c:v>44483</c:v>
                </c:pt>
                <c:pt idx="123">
                  <c:v>44484</c:v>
                </c:pt>
                <c:pt idx="124">
                  <c:v>44485</c:v>
                </c:pt>
                <c:pt idx="125">
                  <c:v>44486</c:v>
                </c:pt>
              </c:numCache>
            </c:numRef>
          </c:cat>
          <c:val>
            <c:numRef>
              <c:f>Vacinas_input!$B$62:$FF$62</c:f>
              <c:numCache>
                <c:formatCode>0.00</c:formatCode>
                <c:ptCount val="161"/>
                <c:pt idx="0">
                  <c:v>22.445095470440783</c:v>
                </c:pt>
                <c:pt idx="1">
                  <c:v>22.925664498047919</c:v>
                </c:pt>
                <c:pt idx="2">
                  <c:v>23.388371331667283</c:v>
                </c:pt>
                <c:pt idx="3">
                  <c:v>23.890005803855736</c:v>
                </c:pt>
                <c:pt idx="4">
                  <c:v>24.430052136975338</c:v>
                </c:pt>
                <c:pt idx="5">
                  <c:v>25.293083856214228</c:v>
                </c:pt>
                <c:pt idx="6">
                  <c:v>25.605563666234314</c:v>
                </c:pt>
                <c:pt idx="7">
                  <c:v>26.362263753482178</c:v>
                </c:pt>
                <c:pt idx="8">
                  <c:v>27.152733702919679</c:v>
                </c:pt>
                <c:pt idx="9">
                  <c:v>27.926101551730596</c:v>
                </c:pt>
                <c:pt idx="10">
                  <c:v>28.623487210614812</c:v>
                </c:pt>
                <c:pt idx="11">
                  <c:v>29.235443804940498</c:v>
                </c:pt>
                <c:pt idx="12">
                  <c:v>29.761455557069709</c:v>
                </c:pt>
                <c:pt idx="13">
                  <c:v>30.04540471985402</c:v>
                </c:pt>
                <c:pt idx="14">
                  <c:v>30.777103164757296</c:v>
                </c:pt>
                <c:pt idx="15">
                  <c:v>31.437407126092431</c:v>
                </c:pt>
                <c:pt idx="16">
                  <c:v>32.279617716473233</c:v>
                </c:pt>
                <c:pt idx="17">
                  <c:v>33.015795282969187</c:v>
                </c:pt>
                <c:pt idx="18">
                  <c:v>33.859851814370003</c:v>
                </c:pt>
                <c:pt idx="19">
                  <c:v>34.492955291851416</c:v>
                </c:pt>
                <c:pt idx="20">
                  <c:v>34.896754889979199</c:v>
                </c:pt>
                <c:pt idx="21">
                  <c:v>36.087061093589753</c:v>
                </c:pt>
                <c:pt idx="22">
                  <c:v>37.393227242397572</c:v>
                </c:pt>
                <c:pt idx="23">
                  <c:v>38.71910152621318</c:v>
                </c:pt>
                <c:pt idx="24">
                  <c:v>39.85679841075337</c:v>
                </c:pt>
                <c:pt idx="25">
                  <c:v>41.092221584588344</c:v>
                </c:pt>
                <c:pt idx="26">
                  <c:v>42.05200233022908</c:v>
                </c:pt>
                <c:pt idx="27">
                  <c:v>42.682011141882825</c:v>
                </c:pt>
                <c:pt idx="28">
                  <c:v>43.825653042355114</c:v>
                </c:pt>
                <c:pt idx="29">
                  <c:v>44.798653983242112</c:v>
                </c:pt>
                <c:pt idx="30">
                  <c:v>45.87945245045956</c:v>
                </c:pt>
                <c:pt idx="31">
                  <c:v>46.728178126793345</c:v>
                </c:pt>
                <c:pt idx="32">
                  <c:v>47.753435486261587</c:v>
                </c:pt>
                <c:pt idx="33">
                  <c:v>48.487305626482517</c:v>
                </c:pt>
                <c:pt idx="34">
                  <c:v>49.88229411378272</c:v>
                </c:pt>
                <c:pt idx="35">
                  <c:v>49.911802023911449</c:v>
                </c:pt>
                <c:pt idx="36">
                  <c:v>50.685685650360313</c:v>
                </c:pt>
                <c:pt idx="37">
                  <c:v>51.471106408184255</c:v>
                </c:pt>
                <c:pt idx="38">
                  <c:v>52.352651830006202</c:v>
                </c:pt>
                <c:pt idx="39">
                  <c:v>52.352651830006202</c:v>
                </c:pt>
                <c:pt idx="40">
                  <c:v>53.225673347706334</c:v>
                </c:pt>
                <c:pt idx="41">
                  <c:v>54.046709908739935</c:v>
                </c:pt>
                <c:pt idx="42">
                  <c:v>55.414660789335237</c:v>
                </c:pt>
                <c:pt idx="43">
                  <c:v>56.261540524649014</c:v>
                </c:pt>
                <c:pt idx="44">
                  <c:v>57.070524176669593</c:v>
                </c:pt>
                <c:pt idx="45">
                  <c:v>57.850434257624961</c:v>
                </c:pt>
                <c:pt idx="46">
                  <c:v>58.671823719147675</c:v>
                </c:pt>
                <c:pt idx="47">
                  <c:v>59.409141425685398</c:v>
                </c:pt>
                <c:pt idx="48">
                  <c:v>59.996204962432387</c:v>
                </c:pt>
                <c:pt idx="49">
                  <c:v>60.800519469519983</c:v>
                </c:pt>
                <c:pt idx="50">
                  <c:v>61.542262005267446</c:v>
                </c:pt>
                <c:pt idx="51">
                  <c:v>62.429290957766504</c:v>
                </c:pt>
                <c:pt idx="52">
                  <c:v>63.334697881891266</c:v>
                </c:pt>
                <c:pt idx="53">
                  <c:v>64.192490386176289</c:v>
                </c:pt>
                <c:pt idx="54">
                  <c:v>64.910588589152709</c:v>
                </c:pt>
                <c:pt idx="55">
                  <c:v>65.367974769243801</c:v>
                </c:pt>
                <c:pt idx="56">
                  <c:v>66.015710043927967</c:v>
                </c:pt>
                <c:pt idx="57">
                  <c:v>66.783295753955613</c:v>
                </c:pt>
                <c:pt idx="58">
                  <c:v>67.416969301457925</c:v>
                </c:pt>
                <c:pt idx="59">
                  <c:v>68.059438214996746</c:v>
                </c:pt>
                <c:pt idx="60">
                  <c:v>68.869317691335866</c:v>
                </c:pt>
                <c:pt idx="61">
                  <c:v>69.008821969304165</c:v>
                </c:pt>
                <c:pt idx="62">
                  <c:v>69.11203178927606</c:v>
                </c:pt>
                <c:pt idx="63">
                  <c:v>69.923702914252246</c:v>
                </c:pt>
                <c:pt idx="64">
                  <c:v>70.50894765617069</c:v>
                </c:pt>
                <c:pt idx="65">
                  <c:v>71.018644547225961</c:v>
                </c:pt>
                <c:pt idx="66">
                  <c:v>71.473153231021143</c:v>
                </c:pt>
                <c:pt idx="67">
                  <c:v>72.000332269383605</c:v>
                </c:pt>
                <c:pt idx="68">
                  <c:v>72.121485721917679</c:v>
                </c:pt>
                <c:pt idx="69">
                  <c:v>72.192717328336983</c:v>
                </c:pt>
                <c:pt idx="70">
                  <c:v>72.681891698640356</c:v>
                </c:pt>
                <c:pt idx="71">
                  <c:v>73.071520984820395</c:v>
                </c:pt>
                <c:pt idx="72">
                  <c:v>73.47871385688201</c:v>
                </c:pt>
                <c:pt idx="73">
                  <c:v>73.839486741528631</c:v>
                </c:pt>
                <c:pt idx="74">
                  <c:v>74.216085855802689</c:v>
                </c:pt>
                <c:pt idx="75">
                  <c:v>74.345736066267108</c:v>
                </c:pt>
                <c:pt idx="76">
                  <c:v>74.42312985815029</c:v>
                </c:pt>
                <c:pt idx="77">
                  <c:v>74.810288840906495</c:v>
                </c:pt>
                <c:pt idx="78">
                  <c:v>75.186942247563493</c:v>
                </c:pt>
                <c:pt idx="79">
                  <c:v>75.582896596356221</c:v>
                </c:pt>
                <c:pt idx="80">
                  <c:v>75.926214479887108</c:v>
                </c:pt>
                <c:pt idx="81">
                  <c:v>76.397010878564771</c:v>
                </c:pt>
                <c:pt idx="82">
                  <c:v>77.219431895363371</c:v>
                </c:pt>
                <c:pt idx="83">
                  <c:v>77.66704544652498</c:v>
                </c:pt>
                <c:pt idx="84">
                  <c:v>78.042477274565812</c:v>
                </c:pt>
                <c:pt idx="85">
                  <c:v>78.310247307233539</c:v>
                </c:pt>
                <c:pt idx="86">
                  <c:v>78.539415455629822</c:v>
                </c:pt>
                <c:pt idx="87">
                  <c:v>78.787667376630068</c:v>
                </c:pt>
                <c:pt idx="88">
                  <c:v>79.021993301405786</c:v>
                </c:pt>
                <c:pt idx="89">
                  <c:v>80.087291293293433</c:v>
                </c:pt>
                <c:pt idx="90">
                  <c:v>80.414131438601558</c:v>
                </c:pt>
                <c:pt idx="91">
                  <c:v>80.846000198710115</c:v>
                </c:pt>
                <c:pt idx="92">
                  <c:v>81.187119240731889</c:v>
                </c:pt>
                <c:pt idx="93">
                  <c:v>81.415880196256111</c:v>
                </c:pt>
                <c:pt idx="94">
                  <c:v>81.653599394965681</c:v>
                </c:pt>
                <c:pt idx="95">
                  <c:v>81.883880537212278</c:v>
                </c:pt>
                <c:pt idx="96">
                  <c:v>82.5584905414525</c:v>
                </c:pt>
                <c:pt idx="97">
                  <c:v>82.877322560276752</c:v>
                </c:pt>
                <c:pt idx="98">
                  <c:v>83.149083083090687</c:v>
                </c:pt>
                <c:pt idx="99">
                  <c:v>83.346815941763822</c:v>
                </c:pt>
                <c:pt idx="100">
                  <c:v>83.479805133779152</c:v>
                </c:pt>
                <c:pt idx="101">
                  <c:v>83.609889683307102</c:v>
                </c:pt>
                <c:pt idx="102">
                  <c:v>83.725722482312904</c:v>
                </c:pt>
                <c:pt idx="103">
                  <c:v>83.883984778587518</c:v>
                </c:pt>
                <c:pt idx="104">
                  <c:v>83.957768127005082</c:v>
                </c:pt>
                <c:pt idx="105">
                  <c:v>84.087526922235384</c:v>
                </c:pt>
                <c:pt idx="106">
                  <c:v>84.230750228435198</c:v>
                </c:pt>
                <c:pt idx="107">
                  <c:v>84.351903680969272</c:v>
                </c:pt>
                <c:pt idx="108">
                  <c:v>84.513912151666858</c:v>
                </c:pt>
                <c:pt idx="109">
                  <c:v>84.633192516989439</c:v>
                </c:pt>
                <c:pt idx="110">
                  <c:v>84.682544293083311</c:v>
                </c:pt>
                <c:pt idx="111">
                  <c:v>84.68734916897364</c:v>
                </c:pt>
                <c:pt idx="112">
                  <c:v>84.694597202096332</c:v>
                </c:pt>
                <c:pt idx="113">
                  <c:v>84.875200813951395</c:v>
                </c:pt>
                <c:pt idx="114">
                  <c:v>85.045325995898764</c:v>
                </c:pt>
                <c:pt idx="115">
                  <c:v>85.112458527405977</c:v>
                </c:pt>
                <c:pt idx="116">
                  <c:v>85.265210146812038</c:v>
                </c:pt>
                <c:pt idx="117">
                  <c:v>85.319258214030341</c:v>
                </c:pt>
                <c:pt idx="118">
                  <c:v>85.298355646597841</c:v>
                </c:pt>
                <c:pt idx="119">
                  <c:v>84.462171510723564</c:v>
                </c:pt>
                <c:pt idx="120">
                  <c:v>84.564566944951324</c:v>
                </c:pt>
                <c:pt idx="121">
                  <c:v>85.646885598891132</c:v>
                </c:pt>
                <c:pt idx="122">
                  <c:v>85.740322789933543</c:v>
                </c:pt>
                <c:pt idx="123">
                  <c:v>85.8519207830699</c:v>
                </c:pt>
                <c:pt idx="124">
                  <c:v>85.880912915560685</c:v>
                </c:pt>
                <c:pt idx="125">
                  <c:v>85.882921733729518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DAD-45C7-9BDF-C93909DFB1A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629696624"/>
        <c:axId val="-1629703696"/>
      </c:lineChart>
      <c:dateAx>
        <c:axId val="-162969662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9703696"/>
        <c:crosses val="autoZero"/>
        <c:auto val="1"/>
        <c:lblOffset val="100"/>
        <c:baseTimeUnit val="days"/>
      </c:dateAx>
      <c:valAx>
        <c:axId val="-16297036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Estimativa da Cobertura Vacinal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969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4T15:31:34.539" idx="3">
    <p:pos x="6199" y="88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DF5B28-7116-4A0C-A169-78CDF59E0453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249802-CD7B-4ED1-B36F-702B2CC182D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4372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8871E71-1002-4DBA-B5E3-BB64527251E4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4538"/>
            <a:ext cx="65976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noProof="0"/>
              <a:t>Clique para editar os estilos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91B1F90-FECF-4061-BD42-5670A6896AC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2521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992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985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59784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79711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99639" algn="l" defTabSz="10398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19567" algn="l" defTabSz="10398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39495" algn="l" defTabSz="10398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59423" algn="l" defTabSz="10398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 número de novos casos tem por base a</a:t>
            </a:r>
            <a:r>
              <a:rPr lang="pt-PT" baseline="0" dirty="0"/>
              <a:t> data de notificação em SINAVE.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4BE4-D840-40AF-8662-E55BD4B0C05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658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1B1F90-FECF-4061-BD42-5670A6896ACF}" type="slidenum">
              <a:rPr lang="pt-PT" smtClean="0"/>
              <a:pPr>
                <a:defRPr/>
              </a:pPr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335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1B1F90-FECF-4061-BD42-5670A6896ACF}" type="slidenum">
              <a:rPr lang="pt-PT" smtClean="0"/>
              <a:pPr>
                <a:defRPr/>
              </a:pPr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600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1B1F90-FECF-4061-BD42-5670A6896ACF}" type="slidenum">
              <a:rPr lang="pt-PT" smtClean="0"/>
              <a:pPr>
                <a:defRPr/>
              </a:pPr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132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 número de novos casos tem por base a</a:t>
            </a:r>
            <a:r>
              <a:rPr lang="pt-PT" baseline="0" dirty="0"/>
              <a:t> data de notificação em SINAVE.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4BE4-D840-40AF-8662-E55BD4B0C050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101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1B1F90-FECF-4061-BD42-5670A6896ACF}" type="slidenum">
              <a:rPr lang="pt-PT" smtClean="0"/>
              <a:pPr>
                <a:defRPr/>
              </a:pPr>
              <a:t>65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868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043" y="2136345"/>
            <a:ext cx="10359152" cy="1474108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086" y="3896995"/>
            <a:ext cx="8531067" cy="17574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9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9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9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9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39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59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ADC82A7B-B2C5-4D5B-8191-EC20705D7467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9777DB60-E2B6-4F03-9887-254734ACD3E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5747" y="275403"/>
            <a:ext cx="2742129" cy="5867779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362" y="275403"/>
            <a:ext cx="8023265" cy="5867779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910D9C71-5D9B-42C8-81EE-586A1FB84E83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F421413F-C75A-4C08-9CD0-6F9C64EAACA5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55E0769A-37BA-4A85-BF95-FF388F314B66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9B66BD34-556C-4075-A1BD-6896B018A56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708" y="4419143"/>
            <a:ext cx="10359152" cy="136585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2708" y="2914788"/>
            <a:ext cx="10359152" cy="1504354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99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98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59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79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996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195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39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59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43885560-EDB6-470B-B2A7-C880B53BBD5F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D6ED800F-D170-48C0-8B73-6D0B6C8296E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362" y="1604647"/>
            <a:ext cx="5382697" cy="453853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5179" y="1604647"/>
            <a:ext cx="5382697" cy="453853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06E58EA6-5CA6-4910-9C92-8E1C50D6EF23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5601DA09-B945-4414-8FBF-A1D872A8BBC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362" y="1539377"/>
            <a:ext cx="5384813" cy="64153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9928" indent="0">
              <a:buNone/>
              <a:defRPr sz="2300" b="1"/>
            </a:lvl2pPr>
            <a:lvl3pPr marL="1039856" indent="0">
              <a:buNone/>
              <a:defRPr sz="2000" b="1"/>
            </a:lvl3pPr>
            <a:lvl4pPr marL="1559784" indent="0">
              <a:buNone/>
              <a:defRPr sz="1800" b="1"/>
            </a:lvl4pPr>
            <a:lvl5pPr marL="2079711" indent="0">
              <a:buNone/>
              <a:defRPr sz="1800" b="1"/>
            </a:lvl5pPr>
            <a:lvl6pPr marL="2599639" indent="0">
              <a:buNone/>
              <a:defRPr sz="1800" b="1"/>
            </a:lvl6pPr>
            <a:lvl7pPr marL="3119567" indent="0">
              <a:buNone/>
              <a:defRPr sz="1800" b="1"/>
            </a:lvl7pPr>
            <a:lvl8pPr marL="3639495" indent="0">
              <a:buNone/>
              <a:defRPr sz="1800" b="1"/>
            </a:lvl8pPr>
            <a:lvl9pPr marL="4159423" indent="0">
              <a:buNone/>
              <a:defRPr sz="18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362" y="2180916"/>
            <a:ext cx="5384813" cy="396226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0948" y="1539377"/>
            <a:ext cx="5386929" cy="64153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9928" indent="0">
              <a:buNone/>
              <a:defRPr sz="2300" b="1"/>
            </a:lvl2pPr>
            <a:lvl3pPr marL="1039856" indent="0">
              <a:buNone/>
              <a:defRPr sz="2000" b="1"/>
            </a:lvl3pPr>
            <a:lvl4pPr marL="1559784" indent="0">
              <a:buNone/>
              <a:defRPr sz="1800" b="1"/>
            </a:lvl4pPr>
            <a:lvl5pPr marL="2079711" indent="0">
              <a:buNone/>
              <a:defRPr sz="1800" b="1"/>
            </a:lvl5pPr>
            <a:lvl6pPr marL="2599639" indent="0">
              <a:buNone/>
              <a:defRPr sz="1800" b="1"/>
            </a:lvl6pPr>
            <a:lvl7pPr marL="3119567" indent="0">
              <a:buNone/>
              <a:defRPr sz="1800" b="1"/>
            </a:lvl7pPr>
            <a:lvl8pPr marL="3639495" indent="0">
              <a:buNone/>
              <a:defRPr sz="1800" b="1"/>
            </a:lvl8pPr>
            <a:lvl9pPr marL="4159423" indent="0">
              <a:buNone/>
              <a:defRPr sz="18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0948" y="2180916"/>
            <a:ext cx="5386929" cy="396226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32236311-6560-415C-9ACF-8DFB1F2BD729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F7F0957D-D048-4B1C-AFFB-6A1FFE98917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0E1C5965-E404-49B1-A631-09AFF1EA193F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C24BD6D3-FCAD-433A-BCAF-4E085B9FC2F6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93A5C1DA-AD9B-4065-B4D7-831E27D30484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6E07840B-BD4F-439B-9B8E-1C0C4D40B1C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362" y="273808"/>
            <a:ext cx="4009518" cy="116527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4873" y="273810"/>
            <a:ext cx="6813004" cy="586937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362" y="1439088"/>
            <a:ext cx="4009518" cy="4704094"/>
          </a:xfrm>
        </p:spPr>
        <p:txBody>
          <a:bodyPr/>
          <a:lstStyle>
            <a:lvl1pPr marL="0" indent="0">
              <a:buNone/>
              <a:defRPr sz="1600"/>
            </a:lvl1pPr>
            <a:lvl2pPr marL="519928" indent="0">
              <a:buNone/>
              <a:defRPr sz="1400"/>
            </a:lvl2pPr>
            <a:lvl3pPr marL="1039856" indent="0">
              <a:buNone/>
              <a:defRPr sz="1100"/>
            </a:lvl3pPr>
            <a:lvl4pPr marL="1559784" indent="0">
              <a:buNone/>
              <a:defRPr sz="1000"/>
            </a:lvl4pPr>
            <a:lvl5pPr marL="2079711" indent="0">
              <a:buNone/>
              <a:defRPr sz="1000"/>
            </a:lvl5pPr>
            <a:lvl6pPr marL="2599639" indent="0">
              <a:buNone/>
              <a:defRPr sz="1000"/>
            </a:lvl6pPr>
            <a:lvl7pPr marL="3119567" indent="0">
              <a:buNone/>
              <a:defRPr sz="1000"/>
            </a:lvl7pPr>
            <a:lvl8pPr marL="3639495" indent="0">
              <a:buNone/>
              <a:defRPr sz="1000"/>
            </a:lvl8pPr>
            <a:lvl9pPr marL="4159423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1F7BBAAF-EFD5-4E1E-B1A2-14A402AF1111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330AD310-7343-4FF5-95E5-BAFB8C249E45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8783" y="4813935"/>
            <a:ext cx="7312343" cy="56831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8783" y="614477"/>
            <a:ext cx="7312343" cy="412623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9928" indent="0">
              <a:buNone/>
              <a:defRPr sz="3200"/>
            </a:lvl2pPr>
            <a:lvl3pPr marL="1039856" indent="0">
              <a:buNone/>
              <a:defRPr sz="2700"/>
            </a:lvl3pPr>
            <a:lvl4pPr marL="1559784" indent="0">
              <a:buNone/>
              <a:defRPr sz="2300"/>
            </a:lvl4pPr>
            <a:lvl5pPr marL="2079711" indent="0">
              <a:buNone/>
              <a:defRPr sz="2300"/>
            </a:lvl5pPr>
            <a:lvl6pPr marL="2599639" indent="0">
              <a:buNone/>
              <a:defRPr sz="2300"/>
            </a:lvl6pPr>
            <a:lvl7pPr marL="3119567" indent="0">
              <a:buNone/>
              <a:defRPr sz="2300"/>
            </a:lvl7pPr>
            <a:lvl8pPr marL="3639495" indent="0">
              <a:buNone/>
              <a:defRPr sz="2300"/>
            </a:lvl8pPr>
            <a:lvl9pPr marL="4159423" indent="0">
              <a:buNone/>
              <a:defRPr sz="23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8783" y="5382247"/>
            <a:ext cx="7312343" cy="807098"/>
          </a:xfrm>
        </p:spPr>
        <p:txBody>
          <a:bodyPr/>
          <a:lstStyle>
            <a:lvl1pPr marL="0" indent="0">
              <a:buNone/>
              <a:defRPr sz="1600"/>
            </a:lvl1pPr>
            <a:lvl2pPr marL="519928" indent="0">
              <a:buNone/>
              <a:defRPr sz="1400"/>
            </a:lvl2pPr>
            <a:lvl3pPr marL="1039856" indent="0">
              <a:buNone/>
              <a:defRPr sz="1100"/>
            </a:lvl3pPr>
            <a:lvl4pPr marL="1559784" indent="0">
              <a:buNone/>
              <a:defRPr sz="1000"/>
            </a:lvl4pPr>
            <a:lvl5pPr marL="2079711" indent="0">
              <a:buNone/>
              <a:defRPr sz="1000"/>
            </a:lvl5pPr>
            <a:lvl6pPr marL="2599639" indent="0">
              <a:buNone/>
              <a:defRPr sz="1000"/>
            </a:lvl6pPr>
            <a:lvl7pPr marL="3119567" indent="0">
              <a:buNone/>
              <a:defRPr sz="1000"/>
            </a:lvl7pPr>
            <a:lvl8pPr marL="3639495" indent="0">
              <a:buNone/>
              <a:defRPr sz="1000"/>
            </a:lvl8pPr>
            <a:lvl9pPr marL="4159423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609362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619D78D1-1E2F-4203-BBA0-CE19EAD820E3}" type="datetimeFigureOut">
              <a:rPr lang="pt-PT"/>
              <a:pPr>
                <a:defRPr/>
              </a:pPr>
              <a:t>03/11/2021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163973" y="6374008"/>
            <a:ext cx="3859292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734187" y="6374008"/>
            <a:ext cx="2843689" cy="366139"/>
          </a:xfrm>
          <a:prstGeom prst="rect">
            <a:avLst/>
          </a:prstGeom>
        </p:spPr>
        <p:txBody>
          <a:bodyPr lIns="103986" tIns="51993" rIns="103986" bIns="51993"/>
          <a:lstStyle>
            <a:lvl1pPr>
              <a:defRPr/>
            </a:lvl1pPr>
          </a:lstStyle>
          <a:p>
            <a:pPr>
              <a:defRPr/>
            </a:pPr>
            <a:fld id="{961D6F86-895C-4839-AC00-7F0FBD2A3E8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609362" y="1416800"/>
            <a:ext cx="10968514" cy="512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986" tIns="51993" rIns="103986" bIns="519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2" name="Rectângulo 1"/>
          <p:cNvSpPr/>
          <p:nvPr/>
        </p:nvSpPr>
        <p:spPr>
          <a:xfrm>
            <a:off x="10988251" y="116956"/>
            <a:ext cx="959732" cy="64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86" tIns="51993" rIns="103986" bIns="51993" rtlCol="0" anchor="ctr"/>
          <a:lstStyle/>
          <a:p>
            <a:pPr algn="ctr"/>
            <a:endParaRPr lang="pt-PT"/>
          </a:p>
        </p:txBody>
      </p:sp>
      <p:sp>
        <p:nvSpPr>
          <p:cNvPr id="4099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2830995" y="44573"/>
            <a:ext cx="8746883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986" tIns="51993" rIns="103986" bIns="519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 estilo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85544" y="1272284"/>
            <a:ext cx="11736075" cy="0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3986" tIns="51993" rIns="103986" bIns="51993"/>
          <a:lstStyle/>
          <a:p>
            <a:pPr marL="0" marR="0" lvl="0" indent="0" defTabSz="10398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73" y="574453"/>
            <a:ext cx="1585278" cy="60051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" y="238692"/>
            <a:ext cx="1583705" cy="565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519928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1039856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559784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2079711" algn="ctr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89946" indent="-3899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4883" indent="-32495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820" indent="-25996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47" indent="-25996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9675" indent="-25996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59603" indent="-259964" algn="l" defTabSz="10398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9531" indent="-259964" algn="l" defTabSz="10398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9459" indent="-259964" algn="l" defTabSz="10398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9387" indent="-259964" algn="l" defTabSz="10398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10398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928" algn="l" defTabSz="10398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856" algn="l" defTabSz="10398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9784" algn="l" defTabSz="10398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9711" algn="l" defTabSz="10398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9639" algn="l" defTabSz="10398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9567" algn="l" defTabSz="10398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9495" algn="l" defTabSz="10398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9423" algn="l" defTabSz="10398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706830" y="3009383"/>
            <a:ext cx="4703024" cy="129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006" tIns="49003" rIns="98006" bIns="49003" anchor="b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PT" sz="3200" b="1" dirty="0">
                <a:solidFill>
                  <a:schemeClr val="tx2"/>
                </a:solidFill>
                <a:latin typeface="+mn-lt"/>
              </a:rPr>
              <a:t>Luís Pisco</a:t>
            </a:r>
            <a:endParaRPr lang="pt-PT" b="1" dirty="0">
              <a:solidFill>
                <a:schemeClr val="tx2"/>
              </a:solidFill>
              <a:latin typeface="+mn-lt"/>
            </a:endParaRPr>
          </a:p>
          <a:p>
            <a:pPr algn="ctr" eaLnBrk="1" hangingPunct="1"/>
            <a:r>
              <a:rPr lang="pt-PT" b="1" dirty="0">
                <a:solidFill>
                  <a:schemeClr val="tx2"/>
                </a:solidFill>
                <a:latin typeface="+mn-lt"/>
              </a:rPr>
              <a:t>ARSLVT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613082" y="4550333"/>
            <a:ext cx="4890520" cy="116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006" tIns="49003" rIns="98006" bIns="49003">
            <a:spAutoFit/>
          </a:bodyPr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PT" sz="2300" b="1" dirty="0">
                <a:solidFill>
                  <a:srgbClr val="92D050"/>
                </a:solidFill>
              </a:rPr>
              <a:t>Rio de Janeiro – Aula Magna MPAPS/ ENSP/ </a:t>
            </a:r>
            <a:r>
              <a:rPr lang="pt-PT" sz="2300" b="1" dirty="0" err="1">
                <a:solidFill>
                  <a:srgbClr val="92D050"/>
                </a:solidFill>
              </a:rPr>
              <a:t>Fiocruz</a:t>
            </a:r>
            <a:r>
              <a:rPr lang="pt-PT" sz="2300" b="1" dirty="0">
                <a:solidFill>
                  <a:srgbClr val="92D050"/>
                </a:solidFill>
              </a:rPr>
              <a:t> </a:t>
            </a:r>
          </a:p>
          <a:p>
            <a:pPr algn="ctr" eaLnBrk="1" hangingPunct="1"/>
            <a:r>
              <a:rPr lang="pt-PT" sz="2300" b="1" dirty="0">
                <a:solidFill>
                  <a:srgbClr val="92D050"/>
                </a:solidFill>
              </a:rPr>
              <a:t>4 de novembro de 2021</a:t>
            </a:r>
          </a:p>
        </p:txBody>
      </p:sp>
      <p:sp>
        <p:nvSpPr>
          <p:cNvPr id="2" name="Rectângulo 1"/>
          <p:cNvSpPr/>
          <p:nvPr/>
        </p:nvSpPr>
        <p:spPr>
          <a:xfrm>
            <a:off x="0" y="144416"/>
            <a:ext cx="4321807" cy="105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86" tIns="51993" rIns="103986" bIns="51993" rtlCol="0" anchor="ctr"/>
          <a:lstStyle/>
          <a:p>
            <a:pPr algn="ctr"/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10544"/>
            <a:ext cx="12187238" cy="59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933" tIns="51964" rIns="103933" bIns="51964">
            <a:spAutoFit/>
          </a:bodyPr>
          <a:lstStyle/>
          <a:p>
            <a:pPr algn="ctr"/>
            <a:r>
              <a:rPr lang="pt-PT" sz="3200" dirty="0">
                <a:solidFill>
                  <a:schemeClr val="accent5">
                    <a:lumMod val="75000"/>
                  </a:schemeClr>
                </a:solidFill>
              </a:rPr>
              <a:t>ADMINISTRAÇÃO REGIONAL DE SAÚDE DE LISBOA E VALE DO TEJO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94" y="1782341"/>
            <a:ext cx="12187238" cy="108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933" tIns="51964" rIns="103933" bIns="51964">
            <a:spAutoFit/>
          </a:bodyPr>
          <a:lstStyle/>
          <a:p>
            <a:pPr algn="ctr"/>
            <a:r>
              <a:rPr lang="pt-PT" sz="3200" dirty="0">
                <a:solidFill>
                  <a:schemeClr val="accent5">
                    <a:lumMod val="75000"/>
                  </a:schemeClr>
                </a:solidFill>
              </a:rPr>
              <a:t>Lições aprendidas com a pandemia por Covid-19</a:t>
            </a:r>
          </a:p>
          <a:p>
            <a:pPr algn="ctr"/>
            <a:r>
              <a:rPr lang="pt-PT" sz="3200" dirty="0">
                <a:solidFill>
                  <a:schemeClr val="accent5">
                    <a:lumMod val="75000"/>
                  </a:schemeClr>
                </a:solidFill>
              </a:rPr>
              <a:t>e a Atenção Primária em Portugal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434" y="6290819"/>
            <a:ext cx="3312369" cy="56549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67" y="5995832"/>
            <a:ext cx="2039834" cy="76411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2" y="6280739"/>
            <a:ext cx="2088232" cy="565495"/>
          </a:xfrm>
          <a:prstGeom prst="rect">
            <a:avLst/>
          </a:prstGeom>
        </p:spPr>
      </p:pic>
      <p:sp>
        <p:nvSpPr>
          <p:cNvPr id="13" name="Forma livre 12"/>
          <p:cNvSpPr/>
          <p:nvPr/>
        </p:nvSpPr>
        <p:spPr bwMode="ltGray">
          <a:xfrm rot="5400000">
            <a:off x="5673748" y="322085"/>
            <a:ext cx="839744" cy="12187239"/>
          </a:xfrm>
          <a:custGeom>
            <a:avLst/>
            <a:gdLst/>
            <a:ahLst/>
            <a:cxnLst/>
            <a:rect l="l" t="t" r="r" b="b"/>
            <a:pathLst>
              <a:path w="904412" h="9144000">
                <a:moveTo>
                  <a:pt x="0" y="0"/>
                </a:moveTo>
                <a:lnTo>
                  <a:pt x="904412" y="0"/>
                </a:lnTo>
                <a:lnTo>
                  <a:pt x="904412" y="9144000"/>
                </a:lnTo>
                <a:lnTo>
                  <a:pt x="391235" y="9144000"/>
                </a:lnTo>
                <a:cubicBezTo>
                  <a:pt x="445385" y="6730684"/>
                  <a:pt x="250230" y="1995757"/>
                  <a:pt x="0" y="0"/>
                </a:cubicBezTo>
                <a:close/>
              </a:path>
            </a:pathLst>
          </a:cu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86" tIns="51993" rIns="103986" bIns="51993" rtlCol="0" anchor="ctr"/>
          <a:lstStyle/>
          <a:p>
            <a:pPr algn="ctr"/>
            <a:endParaRPr lang="en-GB" dirty="0"/>
          </a:p>
        </p:txBody>
      </p:sp>
      <p:sp>
        <p:nvSpPr>
          <p:cNvPr id="14" name="Rectângulo 72"/>
          <p:cNvSpPr/>
          <p:nvPr/>
        </p:nvSpPr>
        <p:spPr bwMode="ltGray">
          <a:xfrm rot="5400000">
            <a:off x="5584404" y="274215"/>
            <a:ext cx="1018432" cy="12187239"/>
          </a:xfrm>
          <a:custGeom>
            <a:avLst/>
            <a:gdLst/>
            <a:ahLst/>
            <a:cxnLst/>
            <a:rect l="l" t="t" r="r" b="b"/>
            <a:pathLst>
              <a:path w="1096862" h="9144000">
                <a:moveTo>
                  <a:pt x="1096861" y="9136375"/>
                </a:moveTo>
                <a:lnTo>
                  <a:pt x="1096861" y="0"/>
                </a:lnTo>
                <a:lnTo>
                  <a:pt x="1096862" y="0"/>
                </a:lnTo>
                <a:lnTo>
                  <a:pt x="1096862" y="9136375"/>
                </a:lnTo>
                <a:close/>
                <a:moveTo>
                  <a:pt x="0" y="0"/>
                </a:moveTo>
                <a:lnTo>
                  <a:pt x="142171" y="0"/>
                </a:lnTo>
                <a:cubicBezTo>
                  <a:pt x="214017" y="532804"/>
                  <a:pt x="281641" y="1260834"/>
                  <a:pt x="340913" y="2087809"/>
                </a:cubicBezTo>
                <a:cubicBezTo>
                  <a:pt x="492781" y="4358443"/>
                  <a:pt x="587048" y="7374964"/>
                  <a:pt x="547354" y="9144000"/>
                </a:cubicBezTo>
                <a:lnTo>
                  <a:pt x="452132" y="9144000"/>
                </a:lnTo>
                <a:cubicBezTo>
                  <a:pt x="484963" y="4670358"/>
                  <a:pt x="240277" y="2482661"/>
                  <a:pt x="0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86" tIns="51993" rIns="103986" bIns="51993" rtlCol="0" anchor="ctr"/>
          <a:lstStyle/>
          <a:p>
            <a:pPr lvl="0"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08B97F-9793-47CF-8403-910ED108A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843" y="977769"/>
            <a:ext cx="12187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2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E71F2-4DCF-4BEC-939E-28385DF4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163" y="298784"/>
            <a:ext cx="9980906" cy="794362"/>
          </a:xfrm>
        </p:spPr>
        <p:txBody>
          <a:bodyPr/>
          <a:lstStyle/>
          <a:p>
            <a:pPr eaLnBrk="1" hangingPunct="1"/>
            <a:r>
              <a:rPr lang="pt-PT" sz="3595" b="1" dirty="0">
                <a:solidFill>
                  <a:schemeClr val="accent5">
                    <a:lumMod val="75000"/>
                  </a:schemeClr>
                </a:solidFill>
              </a:rPr>
              <a:t>APS e COVID-19</a:t>
            </a:r>
            <a:endParaRPr lang="en-US" sz="3595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2FBE1337-38CE-4E0A-9D77-80F57CB64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98" y="1520677"/>
            <a:ext cx="8556674" cy="3223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953687-2269-4D1F-BAD3-7702663A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787" y="4811215"/>
            <a:ext cx="3278865" cy="575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1FE3253-AEBE-40CB-BB48-FE55C2CBE5FF}"/>
              </a:ext>
            </a:extLst>
          </p:cNvPr>
          <p:cNvGrpSpPr/>
          <p:nvPr/>
        </p:nvGrpSpPr>
        <p:grpSpPr>
          <a:xfrm>
            <a:off x="1172711" y="2574429"/>
            <a:ext cx="10797358" cy="4181338"/>
            <a:chOff x="981051" y="2286397"/>
            <a:chExt cx="9366865" cy="4187338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66AE4BF-732D-4B96-8B76-14592AB44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051" y="2286397"/>
              <a:ext cx="8568952" cy="37503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9C6C13D2-3D5A-4CFB-AACF-7DAFA74A7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9961" y="5841705"/>
              <a:ext cx="2747955" cy="6320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174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87C548E-FD7D-45BD-8542-1113512D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Lições aprendidas com Covid 19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AC52D3C-3B35-4081-97B5-54FFA4F14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7" t="18489" r="7459" b="10084"/>
          <a:stretch/>
        </p:blipFill>
        <p:spPr>
          <a:xfrm>
            <a:off x="1557115" y="1566317"/>
            <a:ext cx="8367333" cy="51259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649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57A26-161C-40B9-A52F-1426325F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Lições aprendidas com Covid 19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9E165C4-31AA-4659-8D8A-B18C0D022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5" y="1422301"/>
            <a:ext cx="9361040" cy="4890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D3A1C38-61D8-45E6-A403-FE28B120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082"/>
          <a:stretch/>
        </p:blipFill>
        <p:spPr>
          <a:xfrm>
            <a:off x="2349203" y="1576536"/>
            <a:ext cx="9361040" cy="4968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86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1597819" y="1397904"/>
            <a:ext cx="10327476" cy="4242385"/>
          </a:xfrm>
        </p:spPr>
        <p:txBody>
          <a:bodyPr>
            <a:normAutofit fontScale="92500"/>
          </a:bodyPr>
          <a:lstStyle/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A COVID-19 teve um impacto complexo na APS, havendo settings com melhor acesso e coordenação, equilibrado em questões de recursos e de fluxos de informação, mas com uma redução do acesso.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A APS continua a constituir a pedra angular na resposta à COVID-19 e tem se mostrado altamente adaptável para atender às necessidades da epidemia.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A APS precisará de recursos, equipamentos, formação e financiamento suficientes.</a:t>
            </a:r>
          </a:p>
        </p:txBody>
      </p:sp>
      <p:pic>
        <p:nvPicPr>
          <p:cNvPr id="6" name="Imagem 5" descr="Recorte de Ecrã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87" y="211475"/>
            <a:ext cx="7013440" cy="958453"/>
          </a:xfrm>
          <a:prstGeom prst="rect">
            <a:avLst/>
          </a:prstGeom>
        </p:spPr>
      </p:pic>
      <p:pic>
        <p:nvPicPr>
          <p:cNvPr id="7" name="Imagem 6" descr="Recorte de Ecrã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81" y="5020433"/>
            <a:ext cx="6406914" cy="1491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58D6D8-BC56-4164-B59C-190DE22CC0C3}"/>
              </a:ext>
            </a:extLst>
          </p:cNvPr>
          <p:cNvSpPr txBox="1"/>
          <p:nvPr/>
        </p:nvSpPr>
        <p:spPr>
          <a:xfrm>
            <a:off x="10126067" y="5517994"/>
            <a:ext cx="1941430" cy="36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September</a:t>
            </a:r>
            <a:r>
              <a:rPr lang="pt-PT" b="1" dirty="0"/>
              <a:t> 2020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398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948D2-E619-43BF-8FCE-8C3CD61A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Casos ativos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1618CA-B697-42E6-9C0C-7A9DB1A9C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8" t="23740" r="23412" b="9035"/>
          <a:stretch/>
        </p:blipFill>
        <p:spPr>
          <a:xfrm>
            <a:off x="1701131" y="1350292"/>
            <a:ext cx="8055896" cy="5484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415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F4E29-F5D7-4016-9086-BEDC48E1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Mortos por dia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BFE98C2-AB87-4208-BA24-EF809AA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9" t="24790" r="22820" b="12187"/>
          <a:stretch/>
        </p:blipFill>
        <p:spPr>
          <a:xfrm>
            <a:off x="1995164" y="1350293"/>
            <a:ext cx="8562951" cy="5408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380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1816E6-C0C7-4F47-BA58-0CDD6E248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Total de pessoas internadas e em UCI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6CE380-329C-45D8-B145-19A19FADF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58" t="23740" r="23412" b="7984"/>
          <a:stretch/>
        </p:blipFill>
        <p:spPr>
          <a:xfrm>
            <a:off x="2349203" y="1350293"/>
            <a:ext cx="7848872" cy="537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713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921FF-D0CF-4C8A-8566-8829AFDF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2FE3DA0-94C9-47EE-A06F-EAF39102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87" y="0"/>
            <a:ext cx="1157186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68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05A13EA-29FD-498B-9BDA-CAD864E4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265" y="249142"/>
            <a:ext cx="9606708" cy="637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7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3A5DC-000D-4C7D-9778-53564114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SNS perto da Linha Vermelha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Marcador de Posição de Conteúdo 4" descr="Uma imagem com texto, rua, carrinha, carro&#10;&#10;Descrição gerada automaticamente">
            <a:extLst>
              <a:ext uri="{FF2B5EF4-FFF2-40B4-BE49-F238E27FC236}">
                <a16:creationId xmlns:a16="http://schemas.microsoft.com/office/drawing/2014/main" id="{4FC1192E-44DB-4E23-9370-65348A1AC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1" y="4158605"/>
            <a:ext cx="3960440" cy="2217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 descr="Uma imagem com texto, rua, exterior&#10;&#10;Descrição gerada automaticamente">
            <a:extLst>
              <a:ext uri="{FF2B5EF4-FFF2-40B4-BE49-F238E27FC236}">
                <a16:creationId xmlns:a16="http://schemas.microsoft.com/office/drawing/2014/main" id="{D3E1F015-FF3D-41EF-9FF6-0734C09F5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1" y="1435894"/>
            <a:ext cx="3960440" cy="2635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DDE083D-334D-46D7-8065-489D1B676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040" y="4151482"/>
            <a:ext cx="3393157" cy="2232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1622747-5E66-4E4E-9341-917BED0EBD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4" t="23740" r="68315" b="11135"/>
          <a:stretch/>
        </p:blipFill>
        <p:spPr>
          <a:xfrm>
            <a:off x="8124302" y="1342019"/>
            <a:ext cx="3816424" cy="5034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5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17E985E-A969-468C-96FF-1CCBAAB8F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Incidência cumulativa a 14 dias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D079165-6308-4069-BF50-C94041CEF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35" y="1416800"/>
            <a:ext cx="10585176" cy="5327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195971B-86B7-4BAF-ACE6-9C450C316F7B}"/>
              </a:ext>
            </a:extLst>
          </p:cNvPr>
          <p:cNvSpPr txBox="1"/>
          <p:nvPr/>
        </p:nvSpPr>
        <p:spPr>
          <a:xfrm rot="20722393" flipH="1">
            <a:off x="6976343" y="213857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8629 na ARSLVT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35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23CDF-F5C7-4E9B-9BCF-DF320A90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Cuidados Intensivos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056643-6B27-4EFF-B81C-E317C7241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" t="26891" r="31684" b="18488"/>
          <a:stretch/>
        </p:blipFill>
        <p:spPr>
          <a:xfrm>
            <a:off x="188963" y="1566317"/>
            <a:ext cx="8998230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7A53D51-0788-4146-950E-7D5C5CEE6268}"/>
              </a:ext>
            </a:extLst>
          </p:cNvPr>
          <p:cNvGrpSpPr/>
          <p:nvPr/>
        </p:nvGrpSpPr>
        <p:grpSpPr>
          <a:xfrm>
            <a:off x="3861371" y="1566317"/>
            <a:ext cx="7848872" cy="5109171"/>
            <a:chOff x="3280000" y="1566317"/>
            <a:chExt cx="7848872" cy="510917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86BF7342-791C-4514-98F7-F9483F186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45" t="16807" r="33825" b="10715"/>
            <a:stretch/>
          </p:blipFill>
          <p:spPr>
            <a:xfrm>
              <a:off x="3280000" y="1566317"/>
              <a:ext cx="7848872" cy="51091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C3F460AA-F5E1-4055-8875-96A6E4644136}"/>
                </a:ext>
              </a:extLst>
            </p:cNvPr>
            <p:cNvSpPr txBox="1"/>
            <p:nvPr/>
          </p:nvSpPr>
          <p:spPr>
            <a:xfrm>
              <a:off x="5886397" y="1626861"/>
              <a:ext cx="1715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</a:rPr>
                <a:t>5 fevereiro 2021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2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A66C05-5257-48B7-8606-7FA048CF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984" y="63142"/>
            <a:ext cx="8746883" cy="1146175"/>
          </a:xfrm>
        </p:spPr>
        <p:txBody>
          <a:bodyPr/>
          <a:lstStyle/>
          <a:p>
            <a:r>
              <a:rPr lang="pt-PT" sz="3600" dirty="0">
                <a:solidFill>
                  <a:schemeClr val="accent5">
                    <a:lumMod val="75000"/>
                  </a:schemeClr>
                </a:solidFill>
              </a:rPr>
              <a:t>Cuidados Intensivos</a:t>
            </a:r>
            <a:br>
              <a:rPr lang="pt-PT" sz="36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t-PT" sz="3600" dirty="0">
                <a:solidFill>
                  <a:schemeClr val="accent5">
                    <a:lumMod val="75000"/>
                  </a:schemeClr>
                </a:solidFill>
              </a:rPr>
              <a:t>Apoio Internacional</a:t>
            </a:r>
            <a:endParaRPr lang="en-US" sz="3600" dirty="0"/>
          </a:p>
        </p:txBody>
      </p:sp>
      <p:pic>
        <p:nvPicPr>
          <p:cNvPr id="7" name="Imagem 6" descr="Uma imagem com céu, exterior, avião, transporte&#10;&#10;Descrição gerada automaticamente">
            <a:extLst>
              <a:ext uri="{FF2B5EF4-FFF2-40B4-BE49-F238E27FC236}">
                <a16:creationId xmlns:a16="http://schemas.microsoft.com/office/drawing/2014/main" id="{78E057C3-5B62-41D1-9D21-24BE49AEF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8" y="1484326"/>
            <a:ext cx="7534052" cy="5022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4D82963E-28BA-4CFB-A9D3-6F9573FB7405}"/>
              </a:ext>
            </a:extLst>
          </p:cNvPr>
          <p:cNvGrpSpPr/>
          <p:nvPr/>
        </p:nvGrpSpPr>
        <p:grpSpPr>
          <a:xfrm>
            <a:off x="3645347" y="1494309"/>
            <a:ext cx="8128827" cy="5256584"/>
            <a:chOff x="7821811" y="3042481"/>
            <a:chExt cx="8128827" cy="5256584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1A863DB0-9951-4C4E-AAF5-C778C948F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933" t="16401" r="17368" b="6921"/>
            <a:stretch/>
          </p:blipFill>
          <p:spPr>
            <a:xfrm>
              <a:off x="7821811" y="3042481"/>
              <a:ext cx="8128827" cy="52565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F8C9C2F-4B25-4FAC-9B28-EDCC299D3146}"/>
                </a:ext>
              </a:extLst>
            </p:cNvPr>
            <p:cNvSpPr txBox="1"/>
            <p:nvPr/>
          </p:nvSpPr>
          <p:spPr>
            <a:xfrm>
              <a:off x="13510443" y="3077748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chemeClr val="bg1"/>
                  </a:solidFill>
                </a:rPr>
                <a:t>3 fevereiro 2021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28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274F4-295F-4487-B52A-B824D418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2628"/>
            <a:ext cx="8746883" cy="1146175"/>
          </a:xfrm>
        </p:spPr>
        <p:txBody>
          <a:bodyPr/>
          <a:lstStyle/>
          <a:p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Suspensão de atividade </a:t>
            </a:r>
            <a:b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programada não urgente</a:t>
            </a:r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DC2C45-D6AC-44C9-B568-B952C188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63" y="1418083"/>
            <a:ext cx="9217024" cy="404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0B0FCA-4F83-4742-BAFF-7F4EEE0D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115" y="2430413"/>
            <a:ext cx="1044116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049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27119-9E37-45A8-B493-3142F1DD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Suspensão, retoma e incentivos à atividade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Seta de movimento para a direita 52">
            <a:extLst>
              <a:ext uri="{FF2B5EF4-FFF2-40B4-BE49-F238E27FC236}">
                <a16:creationId xmlns:a16="http://schemas.microsoft.com/office/drawing/2014/main" id="{C9D7C535-168D-41A1-BE20-D37E7EA7096E}"/>
              </a:ext>
            </a:extLst>
          </p:cNvPr>
          <p:cNvSpPr/>
          <p:nvPr/>
        </p:nvSpPr>
        <p:spPr>
          <a:xfrm>
            <a:off x="260971" y="3438525"/>
            <a:ext cx="11665296" cy="360039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Retângulo arredondado 61">
            <a:extLst>
              <a:ext uri="{FF2B5EF4-FFF2-40B4-BE49-F238E27FC236}">
                <a16:creationId xmlns:a16="http://schemas.microsoft.com/office/drawing/2014/main" id="{62F710EF-5E11-4314-AC85-E23B261148BD}"/>
              </a:ext>
            </a:extLst>
          </p:cNvPr>
          <p:cNvSpPr/>
          <p:nvPr/>
        </p:nvSpPr>
        <p:spPr>
          <a:xfrm>
            <a:off x="9917058" y="3510533"/>
            <a:ext cx="1323950" cy="203017"/>
          </a:xfrm>
          <a:prstGeom prst="roundRect">
            <a:avLst/>
          </a:prstGeom>
          <a:gradFill flip="none" rotWithShape="1">
            <a:gsLst>
              <a:gs pos="0">
                <a:srgbClr val="5B9BD5">
                  <a:shade val="30000"/>
                  <a:satMod val="115000"/>
                </a:srgbClr>
              </a:gs>
              <a:gs pos="50000">
                <a:srgbClr val="5B9BD5">
                  <a:shade val="67500"/>
                  <a:satMod val="115000"/>
                </a:srgbClr>
              </a:gs>
              <a:gs pos="100000">
                <a:srgbClr val="5B9BD5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100" b="1" kern="0" dirty="0">
                <a:solidFill>
                  <a:prstClr val="white"/>
                </a:solidFill>
                <a:latin typeface="Calibri" panose="020F0502020204030204"/>
                <a:cs typeface="+mn-cs"/>
              </a:rPr>
              <a:t>Janeiro</a:t>
            </a:r>
            <a:r>
              <a:rPr kumimoji="0" lang="pt-PT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382DD79-D08F-49B5-AFB8-B61886AE2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87847" y="3019120"/>
            <a:ext cx="634039" cy="53039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D015137-291E-48BA-8E0D-D8C0ED676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748" y="2954062"/>
            <a:ext cx="530398" cy="63403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D351918-FF61-4A67-B01C-AFF29DD58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49003" y="3638998"/>
            <a:ext cx="530398" cy="63403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78B6C10-7434-4E12-ACE7-BA3E2BD0D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68" y="3662693"/>
            <a:ext cx="530398" cy="63403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2376A9D-1A45-4B4F-93F6-9EDAFD21E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498" y="3695569"/>
            <a:ext cx="530398" cy="634039"/>
          </a:xfrm>
          <a:prstGeom prst="rect">
            <a:avLst/>
          </a:prstGeom>
        </p:spPr>
      </p:pic>
      <p:sp>
        <p:nvSpPr>
          <p:cNvPr id="17" name="Retângulo arredondado 39">
            <a:extLst>
              <a:ext uri="{FF2B5EF4-FFF2-40B4-BE49-F238E27FC236}">
                <a16:creationId xmlns:a16="http://schemas.microsoft.com/office/drawing/2014/main" id="{3322DEA4-D291-4746-AFAE-CE895BFA2716}"/>
              </a:ext>
            </a:extLst>
          </p:cNvPr>
          <p:cNvSpPr/>
          <p:nvPr/>
        </p:nvSpPr>
        <p:spPr>
          <a:xfrm>
            <a:off x="434693" y="4310963"/>
            <a:ext cx="891662" cy="879894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16 março</a:t>
            </a:r>
          </a:p>
          <a:p>
            <a:pPr algn="ctr"/>
            <a:r>
              <a:rPr lang="pt-PT" sz="1400" b="1" dirty="0"/>
              <a:t>2020</a:t>
            </a:r>
            <a:endParaRPr lang="pt-PT" sz="1050" b="1" dirty="0"/>
          </a:p>
        </p:txBody>
      </p:sp>
      <p:sp>
        <p:nvSpPr>
          <p:cNvPr id="20" name="Retângulo arredondado 39">
            <a:extLst>
              <a:ext uri="{FF2B5EF4-FFF2-40B4-BE49-F238E27FC236}">
                <a16:creationId xmlns:a16="http://schemas.microsoft.com/office/drawing/2014/main" id="{A578F889-1F8A-4D6B-AD88-190E62E83F4E}"/>
              </a:ext>
            </a:extLst>
          </p:cNvPr>
          <p:cNvSpPr/>
          <p:nvPr/>
        </p:nvSpPr>
        <p:spPr>
          <a:xfrm>
            <a:off x="2205187" y="2051191"/>
            <a:ext cx="891662" cy="879894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maio 2020</a:t>
            </a:r>
          </a:p>
        </p:txBody>
      </p:sp>
      <p:sp>
        <p:nvSpPr>
          <p:cNvPr id="21" name="Retângulo arredondado 39">
            <a:extLst>
              <a:ext uri="{FF2B5EF4-FFF2-40B4-BE49-F238E27FC236}">
                <a16:creationId xmlns:a16="http://schemas.microsoft.com/office/drawing/2014/main" id="{31A7EABE-05B8-4C9C-ACAB-7ED897355CFB}"/>
              </a:ext>
            </a:extLst>
          </p:cNvPr>
          <p:cNvSpPr/>
          <p:nvPr/>
        </p:nvSpPr>
        <p:spPr>
          <a:xfrm>
            <a:off x="3645347" y="4297667"/>
            <a:ext cx="891662" cy="879894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junho 2020</a:t>
            </a:r>
          </a:p>
        </p:txBody>
      </p:sp>
      <p:sp>
        <p:nvSpPr>
          <p:cNvPr id="22" name="Retângulo arredondado 39">
            <a:extLst>
              <a:ext uri="{FF2B5EF4-FFF2-40B4-BE49-F238E27FC236}">
                <a16:creationId xmlns:a16="http://schemas.microsoft.com/office/drawing/2014/main" id="{83F59903-C862-4811-BAB1-9BE222121940}"/>
              </a:ext>
            </a:extLst>
          </p:cNvPr>
          <p:cNvSpPr/>
          <p:nvPr/>
        </p:nvSpPr>
        <p:spPr>
          <a:xfrm>
            <a:off x="7749803" y="4329608"/>
            <a:ext cx="1080120" cy="879894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novembro 2020</a:t>
            </a:r>
          </a:p>
        </p:txBody>
      </p:sp>
      <p:sp>
        <p:nvSpPr>
          <p:cNvPr id="23" name="Retângulo arredondado 39">
            <a:extLst>
              <a:ext uri="{FF2B5EF4-FFF2-40B4-BE49-F238E27FC236}">
                <a16:creationId xmlns:a16="http://schemas.microsoft.com/office/drawing/2014/main" id="{AA8412F5-BD28-4276-B2DF-C7C2083C902D}"/>
              </a:ext>
            </a:extLst>
          </p:cNvPr>
          <p:cNvSpPr/>
          <p:nvPr/>
        </p:nvSpPr>
        <p:spPr>
          <a:xfrm>
            <a:off x="5201957" y="2095297"/>
            <a:ext cx="891662" cy="879894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julho 2020</a:t>
            </a:r>
          </a:p>
        </p:txBody>
      </p:sp>
      <p:sp>
        <p:nvSpPr>
          <p:cNvPr id="24" name="Retângulo arredondado 39">
            <a:extLst>
              <a:ext uri="{FF2B5EF4-FFF2-40B4-BE49-F238E27FC236}">
                <a16:creationId xmlns:a16="http://schemas.microsoft.com/office/drawing/2014/main" id="{FD08E65A-C244-4983-B47D-ACF4E14FA9FC}"/>
              </a:ext>
            </a:extLst>
          </p:cNvPr>
          <p:cNvSpPr/>
          <p:nvPr/>
        </p:nvSpPr>
        <p:spPr>
          <a:xfrm>
            <a:off x="9982291" y="4283027"/>
            <a:ext cx="891662" cy="879894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janeiro 2021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A6BD32A9-8C39-4DFF-B9FA-2F20C350C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0781" y="3671965"/>
            <a:ext cx="530398" cy="634039"/>
          </a:xfrm>
          <a:prstGeom prst="rect">
            <a:avLst/>
          </a:prstGeom>
        </p:spPr>
      </p:pic>
      <p:sp>
        <p:nvSpPr>
          <p:cNvPr id="27" name="Retângulo arredondado 62">
            <a:extLst>
              <a:ext uri="{FF2B5EF4-FFF2-40B4-BE49-F238E27FC236}">
                <a16:creationId xmlns:a16="http://schemas.microsoft.com/office/drawing/2014/main" id="{8F59FDFF-2A45-4141-A56D-D8DCCF215326}"/>
              </a:ext>
            </a:extLst>
          </p:cNvPr>
          <p:cNvSpPr/>
          <p:nvPr/>
        </p:nvSpPr>
        <p:spPr>
          <a:xfrm>
            <a:off x="412593" y="3516584"/>
            <a:ext cx="1323951" cy="178985"/>
          </a:xfrm>
          <a:prstGeom prst="roundRect">
            <a:avLst/>
          </a:prstGeom>
          <a:gradFill flip="none" rotWithShape="1">
            <a:gsLst>
              <a:gs pos="0">
                <a:srgbClr val="5B9BD5">
                  <a:shade val="30000"/>
                  <a:satMod val="115000"/>
                </a:srgbClr>
              </a:gs>
              <a:gs pos="50000">
                <a:srgbClr val="5B9BD5">
                  <a:shade val="67500"/>
                  <a:satMod val="115000"/>
                </a:srgbClr>
              </a:gs>
              <a:gs pos="100000">
                <a:srgbClr val="5B9BD5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Março 2020</a:t>
            </a:r>
          </a:p>
        </p:txBody>
      </p:sp>
      <p:sp>
        <p:nvSpPr>
          <p:cNvPr id="28" name="Retângulo arredondado 62">
            <a:extLst>
              <a:ext uri="{FF2B5EF4-FFF2-40B4-BE49-F238E27FC236}">
                <a16:creationId xmlns:a16="http://schemas.microsoft.com/office/drawing/2014/main" id="{824321BC-B1C3-4192-BD37-9DBED9E73AAB}"/>
              </a:ext>
            </a:extLst>
          </p:cNvPr>
          <p:cNvSpPr/>
          <p:nvPr/>
        </p:nvSpPr>
        <p:spPr>
          <a:xfrm>
            <a:off x="2164835" y="3524394"/>
            <a:ext cx="1558637" cy="200629"/>
          </a:xfrm>
          <a:prstGeom prst="roundRect">
            <a:avLst/>
          </a:prstGeom>
          <a:gradFill flip="none" rotWithShape="1">
            <a:gsLst>
              <a:gs pos="0">
                <a:srgbClr val="5B9BD5">
                  <a:shade val="30000"/>
                  <a:satMod val="115000"/>
                </a:srgbClr>
              </a:gs>
              <a:gs pos="50000">
                <a:srgbClr val="5B9BD5">
                  <a:shade val="67500"/>
                  <a:satMod val="115000"/>
                </a:srgbClr>
              </a:gs>
              <a:gs pos="100000">
                <a:srgbClr val="5B9BD5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Maio2020</a:t>
            </a:r>
          </a:p>
        </p:txBody>
      </p:sp>
      <p:sp>
        <p:nvSpPr>
          <p:cNvPr id="29" name="Retângulo arredondado 62">
            <a:extLst>
              <a:ext uri="{FF2B5EF4-FFF2-40B4-BE49-F238E27FC236}">
                <a16:creationId xmlns:a16="http://schemas.microsoft.com/office/drawing/2014/main" id="{F397AFEF-F1AC-42A5-A1A8-38105C93658B}"/>
              </a:ext>
            </a:extLst>
          </p:cNvPr>
          <p:cNvSpPr/>
          <p:nvPr/>
        </p:nvSpPr>
        <p:spPr>
          <a:xfrm>
            <a:off x="4174942" y="3541300"/>
            <a:ext cx="1558637" cy="151634"/>
          </a:xfrm>
          <a:prstGeom prst="roundRect">
            <a:avLst/>
          </a:prstGeom>
          <a:gradFill flip="none" rotWithShape="1">
            <a:gsLst>
              <a:gs pos="0">
                <a:srgbClr val="5B9BD5">
                  <a:shade val="30000"/>
                  <a:satMod val="115000"/>
                </a:srgbClr>
              </a:gs>
              <a:gs pos="50000">
                <a:srgbClr val="5B9BD5">
                  <a:shade val="67500"/>
                  <a:satMod val="115000"/>
                </a:srgbClr>
              </a:gs>
              <a:gs pos="100000">
                <a:srgbClr val="5B9BD5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000" b="1" kern="0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Jul</a:t>
            </a:r>
            <a:r>
              <a:rPr kumimoji="0" lang="pt-PT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</a:t>
            </a:r>
            <a:r>
              <a:rPr kumimoji="0" lang="pt-PT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96AE3E0-42B2-424B-8F8C-D9E50B8212A6}"/>
              </a:ext>
            </a:extLst>
          </p:cNvPr>
          <p:cNvSpPr txBox="1"/>
          <p:nvPr/>
        </p:nvSpPr>
        <p:spPr>
          <a:xfrm>
            <a:off x="1386566" y="3828323"/>
            <a:ext cx="2905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Suspender atividade</a:t>
            </a:r>
            <a:endParaRPr lang="en-US" sz="2000" b="1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CA04DF3-1935-45A7-9390-19AEE1488843}"/>
              </a:ext>
            </a:extLst>
          </p:cNvPr>
          <p:cNvSpPr txBox="1"/>
          <p:nvPr/>
        </p:nvSpPr>
        <p:spPr>
          <a:xfrm>
            <a:off x="181921" y="2954062"/>
            <a:ext cx="2905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Retomar atividade</a:t>
            </a:r>
            <a:endParaRPr lang="en-US" sz="2000" b="1" dirty="0"/>
          </a:p>
        </p:txBody>
      </p:sp>
      <p:sp>
        <p:nvSpPr>
          <p:cNvPr id="33" name="Retângulo arredondado 62">
            <a:extLst>
              <a:ext uri="{FF2B5EF4-FFF2-40B4-BE49-F238E27FC236}">
                <a16:creationId xmlns:a16="http://schemas.microsoft.com/office/drawing/2014/main" id="{186198A9-3351-4FC8-A9AC-B89F495B3EFA}"/>
              </a:ext>
            </a:extLst>
          </p:cNvPr>
          <p:cNvSpPr/>
          <p:nvPr/>
        </p:nvSpPr>
        <p:spPr>
          <a:xfrm>
            <a:off x="6238004" y="3566641"/>
            <a:ext cx="1558637" cy="154510"/>
          </a:xfrm>
          <a:prstGeom prst="roundRect">
            <a:avLst/>
          </a:prstGeom>
          <a:gradFill flip="none" rotWithShape="1">
            <a:gsLst>
              <a:gs pos="0">
                <a:srgbClr val="5B9BD5">
                  <a:shade val="30000"/>
                  <a:satMod val="115000"/>
                </a:srgbClr>
              </a:gs>
              <a:gs pos="50000">
                <a:srgbClr val="5B9BD5">
                  <a:shade val="67500"/>
                  <a:satMod val="115000"/>
                </a:srgbClr>
              </a:gs>
              <a:gs pos="100000">
                <a:srgbClr val="5B9BD5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000" b="1" kern="0" dirty="0">
                <a:solidFill>
                  <a:prstClr val="white"/>
                </a:solidFill>
                <a:latin typeface="Calibri" panose="020F0502020204030204"/>
                <a:cs typeface="+mn-cs"/>
              </a:rPr>
              <a:t>Setembro</a:t>
            </a:r>
            <a:r>
              <a:rPr kumimoji="0" lang="pt-PT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</a:t>
            </a:r>
          </a:p>
        </p:txBody>
      </p:sp>
      <p:sp>
        <p:nvSpPr>
          <p:cNvPr id="34" name="Retângulo arredondado 62">
            <a:extLst>
              <a:ext uri="{FF2B5EF4-FFF2-40B4-BE49-F238E27FC236}">
                <a16:creationId xmlns:a16="http://schemas.microsoft.com/office/drawing/2014/main" id="{764EFF79-3B6E-4960-95F8-D8DD7ADD2C3A}"/>
              </a:ext>
            </a:extLst>
          </p:cNvPr>
          <p:cNvSpPr/>
          <p:nvPr/>
        </p:nvSpPr>
        <p:spPr>
          <a:xfrm>
            <a:off x="8050604" y="3569269"/>
            <a:ext cx="1558637" cy="171175"/>
          </a:xfrm>
          <a:prstGeom prst="roundRect">
            <a:avLst/>
          </a:prstGeom>
          <a:gradFill flip="none" rotWithShape="1">
            <a:gsLst>
              <a:gs pos="0">
                <a:srgbClr val="5B9BD5">
                  <a:shade val="30000"/>
                  <a:satMod val="115000"/>
                </a:srgbClr>
              </a:gs>
              <a:gs pos="50000">
                <a:srgbClr val="5B9BD5">
                  <a:shade val="67500"/>
                  <a:satMod val="115000"/>
                </a:srgbClr>
              </a:gs>
              <a:gs pos="100000">
                <a:srgbClr val="5B9BD5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000" b="1" kern="0" dirty="0">
                <a:solidFill>
                  <a:prstClr val="white"/>
                </a:solidFill>
                <a:latin typeface="Calibri" panose="020F0502020204030204"/>
                <a:cs typeface="+mn-cs"/>
              </a:rPr>
              <a:t>Novembro</a:t>
            </a:r>
            <a:r>
              <a:rPr kumimoji="0" lang="pt-PT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</a:t>
            </a:r>
          </a:p>
        </p:txBody>
      </p:sp>
      <p:sp>
        <p:nvSpPr>
          <p:cNvPr id="35" name="Retângulo arredondado 16">
            <a:extLst>
              <a:ext uri="{FF2B5EF4-FFF2-40B4-BE49-F238E27FC236}">
                <a16:creationId xmlns:a16="http://schemas.microsoft.com/office/drawing/2014/main" id="{01208813-916F-4DA0-A523-BA4BC2F8B335}"/>
              </a:ext>
            </a:extLst>
          </p:cNvPr>
          <p:cNvSpPr/>
          <p:nvPr/>
        </p:nvSpPr>
        <p:spPr>
          <a:xfrm>
            <a:off x="10631179" y="2104930"/>
            <a:ext cx="1271194" cy="879894"/>
          </a:xfrm>
          <a:prstGeom prst="roundRect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Incentivos CSP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10-03-2021</a:t>
            </a:r>
            <a:endParaRPr kumimoji="0" lang="pt-PT" sz="16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tângulo arredondado 16">
            <a:extLst>
              <a:ext uri="{FF2B5EF4-FFF2-40B4-BE49-F238E27FC236}">
                <a16:creationId xmlns:a16="http://schemas.microsoft.com/office/drawing/2014/main" id="{FFBF6618-82F8-444B-9628-6F43B4BBCCB1}"/>
              </a:ext>
            </a:extLst>
          </p:cNvPr>
          <p:cNvSpPr/>
          <p:nvPr/>
        </p:nvSpPr>
        <p:spPr>
          <a:xfrm>
            <a:off x="3733604" y="2074168"/>
            <a:ext cx="1271194" cy="879894"/>
          </a:xfrm>
          <a:prstGeom prst="roundRect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Incentivos Hospitais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14-07-2020</a:t>
            </a:r>
            <a:endParaRPr kumimoji="0" lang="pt-PT" sz="16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D2382559-5CF2-4A04-B70B-FE0E9C00F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49535">
            <a:off x="11001418" y="3013667"/>
            <a:ext cx="634039" cy="530398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39425F81-41B5-4358-8E5D-671AB270E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71644" y="3058299"/>
            <a:ext cx="634039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08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3A740-45FD-432A-A053-A52109D1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Resposta á Pandemia</a:t>
            </a:r>
            <a:br>
              <a:rPr lang="pt-PT" sz="3595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Reuniões do </a:t>
            </a:r>
            <a:r>
              <a:rPr lang="pt-PT" sz="3595" dirty="0" err="1">
                <a:solidFill>
                  <a:schemeClr val="accent5">
                    <a:lumMod val="75000"/>
                  </a:schemeClr>
                </a:solidFill>
              </a:rPr>
              <a:t>Infarmed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agem 6" descr="Uma imagem com pessoa, interior, vermelho, sala&#10;&#10;Descrição gerada automaticamente">
            <a:extLst>
              <a:ext uri="{FF2B5EF4-FFF2-40B4-BE49-F238E27FC236}">
                <a16:creationId xmlns:a16="http://schemas.microsoft.com/office/drawing/2014/main" id="{4DE9860C-36CA-4448-B32B-5192CB20E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0" y="1320615"/>
            <a:ext cx="8039367" cy="5358270"/>
          </a:xfrm>
          <a:prstGeom prst="rect">
            <a:avLst/>
          </a:prstGeom>
        </p:spPr>
      </p:pic>
      <p:pic>
        <p:nvPicPr>
          <p:cNvPr id="9" name="Imagem 8" descr="Uma imagem com homem, pessoa, fato, vestido&#10;&#10;Descrição gerada automaticamente">
            <a:extLst>
              <a:ext uri="{FF2B5EF4-FFF2-40B4-BE49-F238E27FC236}">
                <a16:creationId xmlns:a16="http://schemas.microsoft.com/office/drawing/2014/main" id="{AA733B09-9FCB-4FE9-A1B8-799AD97F1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39" y="1320615"/>
            <a:ext cx="5445547" cy="30589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39F941-469D-4ECC-A61D-3724496F4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0" t="30043" r="24003" b="33194"/>
          <a:stretch/>
        </p:blipFill>
        <p:spPr>
          <a:xfrm>
            <a:off x="5454902" y="4312197"/>
            <a:ext cx="655272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3A740-45FD-432A-A053-A52109D1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Reuniões do </a:t>
            </a:r>
            <a:r>
              <a:rPr lang="pt-PT" sz="3595" dirty="0" err="1">
                <a:solidFill>
                  <a:schemeClr val="accent5">
                    <a:lumMod val="75000"/>
                  </a:schemeClr>
                </a:solidFill>
              </a:rPr>
              <a:t>Infarmed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Marcador de Posição de Conteúdo 4" descr="Uma imagem com texto, homem, pessoa, fato&#10;&#10;Descrição gerada automaticamente">
            <a:extLst>
              <a:ext uri="{FF2B5EF4-FFF2-40B4-BE49-F238E27FC236}">
                <a16:creationId xmlns:a16="http://schemas.microsoft.com/office/drawing/2014/main" id="{6BDFF135-A7D3-4303-AC89-5BB1CC5F9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13733"/>
          <a:stretch/>
        </p:blipFill>
        <p:spPr>
          <a:xfrm>
            <a:off x="217253" y="1350293"/>
            <a:ext cx="3816425" cy="2711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 descr="Uma imagem com pessoa, interior, homem&#10;&#10;Descrição gerada automaticamente">
            <a:extLst>
              <a:ext uri="{FF2B5EF4-FFF2-40B4-BE49-F238E27FC236}">
                <a16:creationId xmlns:a16="http://schemas.microsoft.com/office/drawing/2014/main" id="{A1E42CEE-BCB3-4FC0-84C4-EDF73D1A5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3307"/>
          <a:stretch/>
        </p:blipFill>
        <p:spPr>
          <a:xfrm>
            <a:off x="8109843" y="1359242"/>
            <a:ext cx="3810527" cy="2702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 descr="Uma imagem com texto, pessoa, homem, portátil&#10;&#10;Descrição gerada automaticamente">
            <a:extLst>
              <a:ext uri="{FF2B5EF4-FFF2-40B4-BE49-F238E27FC236}">
                <a16:creationId xmlns:a16="http://schemas.microsoft.com/office/drawing/2014/main" id="{A6B4EF3C-EF5E-44C4-B530-CF8942C1B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r="11157"/>
          <a:stretch/>
        </p:blipFill>
        <p:spPr>
          <a:xfrm>
            <a:off x="4166497" y="1359240"/>
            <a:ext cx="3810527" cy="2693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m 13" descr="Uma imagem com texto, pessoa&#10;&#10;Descrição gerada automaticamente">
            <a:extLst>
              <a:ext uri="{FF2B5EF4-FFF2-40B4-BE49-F238E27FC236}">
                <a16:creationId xmlns:a16="http://schemas.microsoft.com/office/drawing/2014/main" id="{A467A152-C78B-487C-95DF-E6DDC5952F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r="4353"/>
          <a:stretch/>
        </p:blipFill>
        <p:spPr>
          <a:xfrm>
            <a:off x="200160" y="4206139"/>
            <a:ext cx="3833518" cy="2564969"/>
          </a:xfrm>
          <a:prstGeom prst="rect">
            <a:avLst/>
          </a:prstGeom>
        </p:spPr>
      </p:pic>
      <p:pic>
        <p:nvPicPr>
          <p:cNvPr id="1026" name="Picture 2" descr="Image result for graça freitas">
            <a:extLst>
              <a:ext uri="{FF2B5EF4-FFF2-40B4-BE49-F238E27FC236}">
                <a16:creationId xmlns:a16="http://schemas.microsoft.com/office/drawing/2014/main" id="{16855F37-8781-4EA1-B563-A93CDF5B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496" y="4206139"/>
            <a:ext cx="3810527" cy="256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gouveia e melo">
            <a:extLst>
              <a:ext uri="{FF2B5EF4-FFF2-40B4-BE49-F238E27FC236}">
                <a16:creationId xmlns:a16="http://schemas.microsoft.com/office/drawing/2014/main" id="{5D9776A1-8BC8-4927-A319-BF85080EC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r="13539"/>
          <a:stretch/>
        </p:blipFill>
        <p:spPr bwMode="auto">
          <a:xfrm>
            <a:off x="8074124" y="4229933"/>
            <a:ext cx="3846246" cy="256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04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6C9A4-F982-4B1D-B47C-C2CCE21E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Comunicação Diária com a População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m 10" descr="Uma imagem com texto, pessoa, mulher, sentado&#10;&#10;Descrição gerada automaticamente">
            <a:extLst>
              <a:ext uri="{FF2B5EF4-FFF2-40B4-BE49-F238E27FC236}">
                <a16:creationId xmlns:a16="http://schemas.microsoft.com/office/drawing/2014/main" id="{9CC51618-B298-4461-937C-C31082AA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3" y="1387540"/>
            <a:ext cx="6120680" cy="5347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Image result for graça freitas">
            <a:extLst>
              <a:ext uri="{FF2B5EF4-FFF2-40B4-BE49-F238E27FC236}">
                <a16:creationId xmlns:a16="http://schemas.microsoft.com/office/drawing/2014/main" id="{133A5ECC-2A71-4993-A789-FC8233A6E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r="4151" b="14347"/>
          <a:stretch/>
        </p:blipFill>
        <p:spPr bwMode="auto">
          <a:xfrm>
            <a:off x="6825350" y="4095301"/>
            <a:ext cx="4752528" cy="26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arta temido">
            <a:extLst>
              <a:ext uri="{FF2B5EF4-FFF2-40B4-BE49-F238E27FC236}">
                <a16:creationId xmlns:a16="http://schemas.microsoft.com/office/drawing/2014/main" id="{C6B471BA-FCEF-4BF7-B039-B1964CF5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723" y="1514312"/>
            <a:ext cx="4032448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821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E4A21-4358-4BE8-8546-ACD9DC8BF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Estratégia de comunicação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DAAF3D-4559-4416-926B-FBED7E316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89" y="1350293"/>
            <a:ext cx="9515030" cy="5367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52FDB2E-EB70-4181-A5C7-BA55C95AE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0" t="32143" r="24003" b="11655"/>
          <a:stretch/>
        </p:blipFill>
        <p:spPr>
          <a:xfrm>
            <a:off x="3367289" y="1605306"/>
            <a:ext cx="8640960" cy="5080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80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ltrapezio.eu/wp-content/uploads/2020/12/vac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79" y="1375460"/>
            <a:ext cx="8064896" cy="5373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cador de Posição de Conteúdo 3"/>
          <p:cNvPicPr>
            <a:picLocks noChangeAspect="1"/>
          </p:cNvPicPr>
          <p:nvPr/>
        </p:nvPicPr>
        <p:blipFill rotWithShape="1">
          <a:blip r:embed="rId3"/>
          <a:srcRect l="12110" t="42713" r="37132" b="20203"/>
          <a:stretch/>
        </p:blipFill>
        <p:spPr>
          <a:xfrm>
            <a:off x="188963" y="3222501"/>
            <a:ext cx="5112568" cy="1789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2950467" y="153286"/>
            <a:ext cx="8777146" cy="1198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Inicio da Vacinação 27 Dez 2020</a:t>
            </a:r>
          </a:p>
          <a:p>
            <a:pPr algn="ctr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António Sarmento mostra confiança na vacina</a:t>
            </a:r>
          </a:p>
        </p:txBody>
      </p:sp>
    </p:spTree>
    <p:extLst>
      <p:ext uri="{BB962C8B-B14F-4D97-AF65-F5344CB8AC3E}">
        <p14:creationId xmlns:p14="http://schemas.microsoft.com/office/powerpoint/2010/main" val="125665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4967" y="1422301"/>
            <a:ext cx="11737304" cy="486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9946" lvl="2" indent="-389946" defTabSz="1103183" eaLnBrk="0" hangingPunct="0">
              <a:lnSpc>
                <a:spcPct val="114000"/>
              </a:lnSpc>
              <a:spcBef>
                <a:spcPct val="20000"/>
              </a:spcBef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600" dirty="0">
                <a:latin typeface="+mn-lt"/>
                <a:cs typeface="+mn-cs"/>
              </a:rPr>
              <a:t>António Sarmento, de 65 anos e diretor do Serviço de Doenças Infeciosas do Hospital São João do Porto foi o primeiro vacinado contra a covid-19 em Portugal.</a:t>
            </a:r>
          </a:p>
          <a:p>
            <a:pPr marL="389946" lvl="2" indent="-389946" defTabSz="1103183" eaLnBrk="0" hangingPunct="0">
              <a:lnSpc>
                <a:spcPct val="114000"/>
              </a:lnSpc>
              <a:spcBef>
                <a:spcPct val="20000"/>
              </a:spcBef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600" dirty="0">
                <a:latin typeface="+mn-lt"/>
                <a:cs typeface="+mn-cs"/>
              </a:rPr>
              <a:t>Sarmento recebeu a dose na presença de diversas autoridades, entre as quais a ministra da Saúde de Portugal, Marta Temido.</a:t>
            </a:r>
          </a:p>
          <a:p>
            <a:pPr marL="389946" lvl="2" indent="-389946" defTabSz="1103183" eaLnBrk="0" hangingPunct="0">
              <a:lnSpc>
                <a:spcPct val="114000"/>
              </a:lnSpc>
              <a:spcBef>
                <a:spcPct val="20000"/>
              </a:spcBef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600" dirty="0">
                <a:latin typeface="+mn-lt"/>
                <a:cs typeface="+mn-cs"/>
              </a:rPr>
              <a:t>“Tenho confiança”, disse Sarmento depois de receber a vacina, ressaltando que os “estudos mostram que as reações são semelhantes às de outras vacinas </a:t>
            </a:r>
            <a:r>
              <a:rPr lang="pt-PT" sz="2600" dirty="0" err="1">
                <a:latin typeface="+mn-lt"/>
                <a:cs typeface="+mn-cs"/>
              </a:rPr>
              <a:t>víricas</a:t>
            </a:r>
            <a:r>
              <a:rPr lang="pt-PT" sz="2600" dirty="0">
                <a:latin typeface="+mn-lt"/>
                <a:cs typeface="+mn-cs"/>
              </a:rPr>
              <a:t>”.</a:t>
            </a:r>
          </a:p>
          <a:p>
            <a:pPr marL="389946" lvl="2" indent="-389946" defTabSz="1103183" eaLnBrk="0" hangingPunct="0">
              <a:lnSpc>
                <a:spcPct val="114000"/>
              </a:lnSpc>
              <a:spcBef>
                <a:spcPct val="20000"/>
              </a:spcBef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600" dirty="0">
                <a:latin typeface="+mn-lt"/>
                <a:cs typeface="+mn-cs"/>
              </a:rPr>
              <a:t>A ministra da Saúde ressaltou “o trabalho conjunto” desenvolvido por toda a sociedade para lutar contra a pandemia, elogiou o trabalho dos profissionais de saúde que cuidaram dos doentes de covid-19 e advertiu os riscos de um inverno que acaba de começar.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D9FD36-E78E-455C-AECE-FF4FF9F49179}"/>
              </a:ext>
            </a:extLst>
          </p:cNvPr>
          <p:cNvSpPr txBox="1"/>
          <p:nvPr/>
        </p:nvSpPr>
        <p:spPr>
          <a:xfrm>
            <a:off x="3717355" y="264097"/>
            <a:ext cx="6094602" cy="645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Inicio da Vacinação</a:t>
            </a:r>
          </a:p>
        </p:txBody>
      </p:sp>
    </p:spTree>
    <p:extLst>
      <p:ext uri="{BB962C8B-B14F-4D97-AF65-F5344CB8AC3E}">
        <p14:creationId xmlns:p14="http://schemas.microsoft.com/office/powerpoint/2010/main" val="2770089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25467" y="0"/>
            <a:ext cx="4751549" cy="1198753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 eaLnBrk="0" hangingPunct="0"/>
            <a:r>
              <a:rPr lang="pt-PT" sz="3595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Timeline</a:t>
            </a:r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da Infeção por </a:t>
            </a:r>
          </a:p>
          <a:p>
            <a:pPr algn="ctr" eaLnBrk="0" hangingPunct="0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SARS-CoV-2 em Portugal</a:t>
            </a:r>
          </a:p>
        </p:txBody>
      </p:sp>
      <p:cxnSp>
        <p:nvCxnSpPr>
          <p:cNvPr id="3" name="Conexão reta unidirecional 2"/>
          <p:cNvCxnSpPr/>
          <p:nvPr/>
        </p:nvCxnSpPr>
        <p:spPr>
          <a:xfrm>
            <a:off x="457022" y="3201392"/>
            <a:ext cx="1160661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-60360" y="3331538"/>
            <a:ext cx="13451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16/12/2019</a:t>
            </a:r>
          </a:p>
          <a:p>
            <a:pPr algn="ctr"/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1.º internamento por SARS-CoV-2</a:t>
            </a: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Província de </a:t>
            </a:r>
            <a:r>
              <a:rPr lang="pt-PT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Wuhan</a:t>
            </a:r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China</a:t>
            </a:r>
            <a:endParaRPr lang="pt-PT" sz="1600" dirty="0"/>
          </a:p>
        </p:txBody>
      </p:sp>
      <p:sp>
        <p:nvSpPr>
          <p:cNvPr id="20" name="Retângulo 19"/>
          <p:cNvSpPr/>
          <p:nvPr/>
        </p:nvSpPr>
        <p:spPr>
          <a:xfrm>
            <a:off x="1756227" y="3333137"/>
            <a:ext cx="13451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2/3/2020</a:t>
            </a:r>
          </a:p>
          <a:p>
            <a:pPr algn="ctr"/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1.º caso de infeção confirmado em Portugal</a:t>
            </a:r>
            <a:endParaRPr lang="pt-PT" sz="1600" dirty="0"/>
          </a:p>
        </p:txBody>
      </p:sp>
      <p:cxnSp>
        <p:nvCxnSpPr>
          <p:cNvPr id="8" name="Conexão reta 7"/>
          <p:cNvCxnSpPr/>
          <p:nvPr/>
        </p:nvCxnSpPr>
        <p:spPr>
          <a:xfrm>
            <a:off x="457022" y="3089292"/>
            <a:ext cx="0" cy="242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26"/>
          <p:cNvCxnSpPr/>
          <p:nvPr/>
        </p:nvCxnSpPr>
        <p:spPr>
          <a:xfrm>
            <a:off x="2474812" y="3080269"/>
            <a:ext cx="0" cy="242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/>
          <p:cNvSpPr/>
          <p:nvPr/>
        </p:nvSpPr>
        <p:spPr>
          <a:xfrm>
            <a:off x="2660192" y="4940077"/>
            <a:ext cx="13451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18/3/2020</a:t>
            </a:r>
          </a:p>
          <a:p>
            <a:pPr algn="ctr"/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Declaração do Estado de Emergência</a:t>
            </a:r>
            <a:endParaRPr lang="pt-PT" sz="1600" dirty="0"/>
          </a:p>
        </p:txBody>
      </p:sp>
      <p:cxnSp>
        <p:nvCxnSpPr>
          <p:cNvPr id="29" name="Conexão reta 28"/>
          <p:cNvCxnSpPr/>
          <p:nvPr/>
        </p:nvCxnSpPr>
        <p:spPr>
          <a:xfrm>
            <a:off x="3332789" y="3080267"/>
            <a:ext cx="0" cy="242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ta 29"/>
          <p:cNvCxnSpPr/>
          <p:nvPr/>
        </p:nvCxnSpPr>
        <p:spPr>
          <a:xfrm>
            <a:off x="4446618" y="3089291"/>
            <a:ext cx="0" cy="242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30"/>
          <p:cNvSpPr/>
          <p:nvPr/>
        </p:nvSpPr>
        <p:spPr>
          <a:xfrm>
            <a:off x="3659047" y="3313494"/>
            <a:ext cx="1434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2/5/2020</a:t>
            </a:r>
          </a:p>
          <a:p>
            <a:pPr algn="ctr"/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Fim do Estado de Emergência</a:t>
            </a:r>
            <a:endParaRPr lang="pt-PT" sz="1600" dirty="0"/>
          </a:p>
        </p:txBody>
      </p:sp>
      <p:cxnSp>
        <p:nvCxnSpPr>
          <p:cNvPr id="32" name="Conexão reta 31"/>
          <p:cNvCxnSpPr/>
          <p:nvPr/>
        </p:nvCxnSpPr>
        <p:spPr>
          <a:xfrm>
            <a:off x="2739244" y="3080267"/>
            <a:ext cx="0" cy="242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/>
          <p:cNvSpPr/>
          <p:nvPr/>
        </p:nvSpPr>
        <p:spPr>
          <a:xfrm>
            <a:off x="2048546" y="1364809"/>
            <a:ext cx="13451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11/3/2020</a:t>
            </a:r>
          </a:p>
          <a:p>
            <a:pPr algn="ctr"/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Declaração pela OMS da Pandemia da COVID-19</a:t>
            </a:r>
            <a:endParaRPr lang="pt-PT" sz="1600" dirty="0"/>
          </a:p>
        </p:txBody>
      </p:sp>
      <p:cxnSp>
        <p:nvCxnSpPr>
          <p:cNvPr id="11" name="Conexão reta 10"/>
          <p:cNvCxnSpPr>
            <a:endCxn id="28" idx="0"/>
          </p:cNvCxnSpPr>
          <p:nvPr/>
        </p:nvCxnSpPr>
        <p:spPr>
          <a:xfrm>
            <a:off x="3332789" y="3313494"/>
            <a:ext cx="1" cy="1626583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xão reta 33"/>
          <p:cNvCxnSpPr/>
          <p:nvPr/>
        </p:nvCxnSpPr>
        <p:spPr>
          <a:xfrm>
            <a:off x="8401721" y="3089291"/>
            <a:ext cx="0" cy="242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34"/>
          <p:cNvSpPr/>
          <p:nvPr/>
        </p:nvSpPr>
        <p:spPr>
          <a:xfrm>
            <a:off x="7684573" y="3331537"/>
            <a:ext cx="1434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27/12/2020</a:t>
            </a:r>
          </a:p>
          <a:p>
            <a:pPr algn="ctr"/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Início da Vacinação contra a COVID-19</a:t>
            </a:r>
            <a:endParaRPr lang="pt-PT" sz="1600" dirty="0"/>
          </a:p>
        </p:txBody>
      </p:sp>
      <p:sp>
        <p:nvSpPr>
          <p:cNvPr id="36" name="Retângulo 35"/>
          <p:cNvSpPr/>
          <p:nvPr/>
        </p:nvSpPr>
        <p:spPr>
          <a:xfrm>
            <a:off x="10629345" y="3331537"/>
            <a:ext cx="14342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13/10/2021</a:t>
            </a:r>
          </a:p>
          <a:p>
            <a:pPr algn="ctr"/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85% da população com Esquema Vacinal Completo</a:t>
            </a:r>
            <a:endParaRPr lang="pt-PT" sz="1600" dirty="0"/>
          </a:p>
        </p:txBody>
      </p:sp>
      <p:cxnSp>
        <p:nvCxnSpPr>
          <p:cNvPr id="37" name="Conexão reta 36"/>
          <p:cNvCxnSpPr/>
          <p:nvPr/>
        </p:nvCxnSpPr>
        <p:spPr>
          <a:xfrm>
            <a:off x="11346493" y="3086816"/>
            <a:ext cx="0" cy="242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>
            <a:off x="7458934" y="3071247"/>
            <a:ext cx="0" cy="242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/>
          <p:cNvSpPr/>
          <p:nvPr/>
        </p:nvSpPr>
        <p:spPr>
          <a:xfrm>
            <a:off x="6786337" y="1746642"/>
            <a:ext cx="13451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9/11/2020</a:t>
            </a:r>
          </a:p>
          <a:p>
            <a:pPr algn="ctr"/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Declaração do Estado de Emergência</a:t>
            </a:r>
            <a:endParaRPr lang="pt-PT" sz="1600" dirty="0"/>
          </a:p>
        </p:txBody>
      </p:sp>
      <p:sp>
        <p:nvSpPr>
          <p:cNvPr id="40" name="Retângulo 39"/>
          <p:cNvSpPr/>
          <p:nvPr/>
        </p:nvSpPr>
        <p:spPr>
          <a:xfrm>
            <a:off x="9367352" y="1854321"/>
            <a:ext cx="14787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30/4/2021</a:t>
            </a:r>
          </a:p>
          <a:p>
            <a:pPr algn="ctr"/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Fim do Estado de Emergência</a:t>
            </a:r>
            <a:endParaRPr lang="pt-PT" sz="1600" dirty="0"/>
          </a:p>
        </p:txBody>
      </p:sp>
      <p:cxnSp>
        <p:nvCxnSpPr>
          <p:cNvPr id="41" name="Conexão reta 40"/>
          <p:cNvCxnSpPr/>
          <p:nvPr/>
        </p:nvCxnSpPr>
        <p:spPr>
          <a:xfrm>
            <a:off x="10111957" y="3071246"/>
            <a:ext cx="0" cy="2422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350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7A31D-AA42-4B37-A096-9DBD4CF1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Plano de Vacinação Covid 19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Imagem 8" descr="Uma imagem com vestuário, uniforme militar, pessoa, parede&#10;&#10;Descrição gerada automaticamente">
            <a:extLst>
              <a:ext uri="{FF2B5EF4-FFF2-40B4-BE49-F238E27FC236}">
                <a16:creationId xmlns:a16="http://schemas.microsoft.com/office/drawing/2014/main" id="{6FE4DCA5-F381-43D7-9216-FF209F3DB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6967"/>
          <a:stretch/>
        </p:blipFill>
        <p:spPr>
          <a:xfrm>
            <a:off x="116955" y="1422301"/>
            <a:ext cx="6552728" cy="5348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 descr="Uma imagem com pessoa, parede, interior, teto&#10;&#10;Descrição gerada automaticamente">
            <a:extLst>
              <a:ext uri="{FF2B5EF4-FFF2-40B4-BE49-F238E27FC236}">
                <a16:creationId xmlns:a16="http://schemas.microsoft.com/office/drawing/2014/main" id="{9DB46CF4-AC3E-40BC-AC49-ACD5CFE88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 b="9171"/>
          <a:stretch/>
        </p:blipFill>
        <p:spPr>
          <a:xfrm>
            <a:off x="6804461" y="3983001"/>
            <a:ext cx="4968552" cy="2788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m 9" descr="Uma imagem com texto, homem, uniforme militar, pessoa&#10;&#10;Descrição gerada automaticamente">
            <a:extLst>
              <a:ext uri="{FF2B5EF4-FFF2-40B4-BE49-F238E27FC236}">
                <a16:creationId xmlns:a16="http://schemas.microsoft.com/office/drawing/2014/main" id="{341238FF-7BC2-4151-B16D-B18171758F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4"/>
          <a:stretch/>
        </p:blipFill>
        <p:spPr>
          <a:xfrm>
            <a:off x="6798060" y="1428474"/>
            <a:ext cx="4968552" cy="25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53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AE42A-A91A-447C-8E08-2324B186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pt-PT" sz="3595" dirty="0" err="1">
                <a:solidFill>
                  <a:schemeClr val="accent5">
                    <a:lumMod val="75000"/>
                  </a:schemeClr>
                </a:solidFill>
              </a:rPr>
              <a:t>Task</a:t>
            </a: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 Force para a vacinação Covid-19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6C8DA93-1BBC-4CB6-8ABE-F92F7453D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362" y="1604647"/>
            <a:ext cx="5382697" cy="4538535"/>
          </a:xfrm>
        </p:spPr>
        <p:txBody>
          <a:bodyPr wrap="square" anchor="t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pt-PT" dirty="0"/>
              <a:t>Processo de </a:t>
            </a:r>
            <a:r>
              <a:rPr lang="pt-PT" b="1" dirty="0"/>
              <a:t>Liderança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b="1" dirty="0"/>
              <a:t>Comunicação</a:t>
            </a:r>
            <a:r>
              <a:rPr lang="en-US" dirty="0"/>
              <a:t> – </a:t>
            </a:r>
            <a:r>
              <a:rPr lang="en-US" dirty="0" err="1"/>
              <a:t>presença</a:t>
            </a:r>
            <a:r>
              <a:rPr lang="en-US" dirty="0"/>
              <a:t> </a:t>
            </a:r>
            <a:r>
              <a:rPr lang="en-US" dirty="0" err="1"/>
              <a:t>semanal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prime time e </a:t>
            </a:r>
            <a:r>
              <a:rPr lang="en-US" dirty="0" err="1"/>
              <a:t>direto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b="1" dirty="0" err="1"/>
              <a:t>Organização</a:t>
            </a:r>
            <a:r>
              <a:rPr lang="en-US" dirty="0"/>
              <a:t> </a:t>
            </a:r>
            <a:r>
              <a:rPr lang="en-US" b="1" dirty="0"/>
              <a:t>e Logistica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2F442F-BF0C-4D87-B9DC-E0DF2EED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45" t="25841" r="3914" b="17437"/>
          <a:stretch/>
        </p:blipFill>
        <p:spPr>
          <a:xfrm>
            <a:off x="6525667" y="1855379"/>
            <a:ext cx="5382697" cy="403707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619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C8DDD-F812-4EB6-8606-6D88D0C2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600" dirty="0" err="1">
                <a:solidFill>
                  <a:schemeClr val="accent5">
                    <a:lumMod val="75000"/>
                  </a:schemeClr>
                </a:solidFill>
              </a:rPr>
              <a:t>Task</a:t>
            </a:r>
            <a:r>
              <a:rPr lang="pt-PT" sz="3600" dirty="0">
                <a:solidFill>
                  <a:schemeClr val="accent5">
                    <a:lumMod val="75000"/>
                  </a:schemeClr>
                </a:solidFill>
              </a:rPr>
              <a:t> Force para a vacinação Covid-19</a:t>
            </a:r>
            <a:endParaRPr lang="en-US" sz="3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C91980-F1A8-406B-A5DA-30DCCB521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7" t="17210" r="37002" b="9035"/>
          <a:stretch/>
        </p:blipFill>
        <p:spPr>
          <a:xfrm>
            <a:off x="0" y="1550788"/>
            <a:ext cx="6912768" cy="5056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1FA866-F5EF-49CC-BFA6-E21FAEEAC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8" t="36345" r="45273" b="30043"/>
          <a:stretch/>
        </p:blipFill>
        <p:spPr>
          <a:xfrm>
            <a:off x="7006489" y="918245"/>
            <a:ext cx="5034283" cy="2334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BCB6F3-46A9-4DAC-9871-7EEEFE4A3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9" t="24159" r="37593" b="10716"/>
          <a:stretch/>
        </p:blipFill>
        <p:spPr>
          <a:xfrm>
            <a:off x="7058537" y="3433731"/>
            <a:ext cx="5083754" cy="3389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248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DC65F-3D75-4602-B697-F07CBF68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Centros de Vacinação Comunitários 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Marcador de Posição de Conteúdo 4" descr="Uma imagem com interior, pessoa, chão, teto&#10;&#10;Descrição gerada automaticamente">
            <a:extLst>
              <a:ext uri="{FF2B5EF4-FFF2-40B4-BE49-F238E27FC236}">
                <a16:creationId xmlns:a16="http://schemas.microsoft.com/office/drawing/2014/main" id="{FCB9CE8D-B914-4945-A873-E5D799253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3" y="2070373"/>
            <a:ext cx="5527855" cy="4624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 descr="Uma imagem com texto, pessoa, interior, chão&#10;&#10;Descrição gerada automaticamente">
            <a:extLst>
              <a:ext uri="{FF2B5EF4-FFF2-40B4-BE49-F238E27FC236}">
                <a16:creationId xmlns:a16="http://schemas.microsoft.com/office/drawing/2014/main" id="{05573CF4-77E4-4CC6-9F57-211281239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87" y="2070373"/>
            <a:ext cx="6192688" cy="464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123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A4470A7-6A66-4E36-B129-A4D941A1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Programa de Testagem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3E6879-C417-4066-ADD6-AFAAE5790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95" y="1416800"/>
            <a:ext cx="10585176" cy="5125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535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0E3FCA8-DE7A-4BC8-88EE-E37C4B66A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Monitorização das Linhas Vermelhas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F6D3CB8-8893-4E22-82D3-9B3113068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62" y="1473774"/>
            <a:ext cx="10968514" cy="50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92BAC3F-BFFC-40AF-9909-C4142E7CA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355" y="2718445"/>
            <a:ext cx="7179718" cy="283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9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407EE1D-2512-4075-88E6-88C134D4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Matriz de Risco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F812D00-6B5E-4810-B84E-90BB5B83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09" t="20600" r="25578" b="6691"/>
          <a:stretch/>
        </p:blipFill>
        <p:spPr>
          <a:xfrm>
            <a:off x="332979" y="1438389"/>
            <a:ext cx="7295072" cy="539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0EF9C69-3A1D-44EA-ACE6-F0746531D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471" y="1438388"/>
            <a:ext cx="7295072" cy="5438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4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8C92D-1226-48B0-99F0-8AE0CCEB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Portugal: entre o melhor e o pior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092F87B-4D1A-4F50-BE42-B1476B301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3" t="26892" r="44682" b="7984"/>
          <a:stretch/>
        </p:blipFill>
        <p:spPr>
          <a:xfrm>
            <a:off x="116955" y="1332676"/>
            <a:ext cx="7560840" cy="5499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7B2798D-1DB7-41B3-99B1-5858FD665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1" t="39496" r="42910" b="19538"/>
          <a:stretch/>
        </p:blipFill>
        <p:spPr>
          <a:xfrm>
            <a:off x="6245742" y="3426509"/>
            <a:ext cx="5832649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52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2BAEE92-1A00-4539-99E5-7172A99A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pPr eaLnBrk="1" hangingPunct="1"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Cuidados Intensivos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46ECAA-7B28-4FC9-B0A3-45CE72523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1" t="18370" r="14442" b="17011"/>
          <a:stretch/>
        </p:blipFill>
        <p:spPr>
          <a:xfrm>
            <a:off x="3861371" y="1494309"/>
            <a:ext cx="7848872" cy="3722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845A89C-CA44-4D69-AADE-B11A26452060}"/>
              </a:ext>
            </a:extLst>
          </p:cNvPr>
          <p:cNvSpPr txBox="1"/>
          <p:nvPr/>
        </p:nvSpPr>
        <p:spPr>
          <a:xfrm>
            <a:off x="260971" y="5310733"/>
            <a:ext cx="11524457" cy="1434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9946" lvl="2" indent="-389946" defTabSz="1103183" eaLnBrk="0" hangingPunct="0">
              <a:lnSpc>
                <a:spcPct val="114000"/>
              </a:lnSpc>
              <a:spcBef>
                <a:spcPct val="20000"/>
              </a:spcBef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600" dirty="0">
                <a:latin typeface="+mn-lt"/>
                <a:cs typeface="+mn-cs"/>
              </a:rPr>
              <a:t>A percentagem de doentes a partir dos 80 anos internados em unidades de cuidados intensivos passou de 8,3% em Novembro passado para 2,3% no final de Janeiro. É preciso estudar estes dados, defendem os especialistas.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36770A-5C5B-486F-870C-6D75ABCB1C6C}"/>
              </a:ext>
            </a:extLst>
          </p:cNvPr>
          <p:cNvSpPr txBox="1"/>
          <p:nvPr/>
        </p:nvSpPr>
        <p:spPr>
          <a:xfrm>
            <a:off x="188964" y="2358405"/>
            <a:ext cx="2592287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Alexandra Campos</a:t>
            </a:r>
          </a:p>
          <a:p>
            <a:r>
              <a:rPr lang="pt-BR" sz="2000" b="1" i="1" dirty="0"/>
              <a:t>Jornal Público</a:t>
            </a:r>
          </a:p>
          <a:p>
            <a:r>
              <a:rPr lang="pt-BR" dirty="0"/>
              <a:t>3 de Fevereiro de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57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A3453-6085-4671-AA84-DFBB0000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C8CD49-BC6B-4605-9E1B-4000FA8CA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4" y="169872"/>
            <a:ext cx="12070283" cy="65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FE49D-1C57-4A56-8BDD-08638EA3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339" y="44573"/>
            <a:ext cx="8004539" cy="1146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2 de fevereiro 2021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Pré-visualização da imagem">
            <a:extLst>
              <a:ext uri="{FF2B5EF4-FFF2-40B4-BE49-F238E27FC236}">
                <a16:creationId xmlns:a16="http://schemas.microsoft.com/office/drawing/2014/main" id="{C5856297-00B2-4813-99FA-BDCB6B6A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92" y="1396717"/>
            <a:ext cx="7494453" cy="54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5F5EE601-D502-48EF-B780-7F096062207B}"/>
              </a:ext>
            </a:extLst>
          </p:cNvPr>
          <p:cNvGrpSpPr/>
          <p:nvPr/>
        </p:nvGrpSpPr>
        <p:grpSpPr>
          <a:xfrm>
            <a:off x="2851731" y="2718445"/>
            <a:ext cx="6120680" cy="2160240"/>
            <a:chOff x="6165627" y="2214389"/>
            <a:chExt cx="4968552" cy="1476647"/>
          </a:xfrm>
        </p:grpSpPr>
        <p:pic>
          <p:nvPicPr>
            <p:cNvPr id="4" name="Imagem 3" descr="Uma imagem com mesa&#10;&#10;Descrição gerada automaticamente">
              <a:extLst>
                <a:ext uri="{FF2B5EF4-FFF2-40B4-BE49-F238E27FC236}">
                  <a16:creationId xmlns:a16="http://schemas.microsoft.com/office/drawing/2014/main" id="{FD324458-F4C8-4896-8840-D6B2F453A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627" y="2214389"/>
              <a:ext cx="3875340" cy="14401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944076D-5695-40DC-B959-B1973B6B2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6067" y="2246984"/>
              <a:ext cx="1008112" cy="14440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250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8173163-33F2-4D02-B305-86E94B27F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CB8E13-6A90-4161-B351-435C9C85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316" y="1416800"/>
            <a:ext cx="8842606" cy="5125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8289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9875163-CE60-421E-8982-25E76234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238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33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ADB53A-69AA-45F2-A6F0-80971AC6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1EFEC4-B53C-48A7-A029-1504D2D3C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833" y="1416800"/>
            <a:ext cx="8919572" cy="5125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467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496983-0FB1-4A68-AB3E-CB9BCEE8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234" y="125833"/>
            <a:ext cx="3096345" cy="1146175"/>
          </a:xfrm>
        </p:spPr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9 de Outubro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3F86B1-DFB4-4334-B486-9CE189FA0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/>
          <a:stretch/>
        </p:blipFill>
        <p:spPr bwMode="auto">
          <a:xfrm>
            <a:off x="8541891" y="44573"/>
            <a:ext cx="3528392" cy="683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F82900A-A336-470B-A4BB-14E864D28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7" t="18488" r="13958" b="10085"/>
          <a:stretch/>
        </p:blipFill>
        <p:spPr>
          <a:xfrm>
            <a:off x="0" y="1494309"/>
            <a:ext cx="9001001" cy="489654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1649128-D8D2-4061-9664-B80362D6C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5" t="53151" r="73634" b="34244"/>
          <a:stretch/>
        </p:blipFill>
        <p:spPr>
          <a:xfrm>
            <a:off x="5733579" y="185612"/>
            <a:ext cx="26642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7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A50E7-0F82-48FA-A135-478C389BC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611" y="44573"/>
            <a:ext cx="5556267" cy="11461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5DCF279-328D-4FF5-A5C8-E0449DB23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5" t="53151" r="73634" b="34244"/>
          <a:stretch/>
        </p:blipFill>
        <p:spPr>
          <a:xfrm>
            <a:off x="3335148" y="162161"/>
            <a:ext cx="2664296" cy="86409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7E66A9D-3D49-48C5-B548-C3B9B39ED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4" t="18488" r="37001" b="7984"/>
          <a:stretch/>
        </p:blipFill>
        <p:spPr>
          <a:xfrm>
            <a:off x="7288141" y="1350293"/>
            <a:ext cx="4680520" cy="50405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D46FB53-C690-4DC0-AF5F-472B2A25E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77" t="18488" r="13958" b="11137"/>
          <a:stretch/>
        </p:blipFill>
        <p:spPr>
          <a:xfrm>
            <a:off x="202800" y="1725862"/>
            <a:ext cx="877113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5A953-5453-4CB2-BD67-B3EE92A1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339" y="44573"/>
            <a:ext cx="8004539" cy="1146175"/>
          </a:xfrm>
        </p:spPr>
        <p:txBody>
          <a:bodyPr/>
          <a:lstStyle/>
          <a:p>
            <a:pPr eaLnBrk="1" hangingPunct="1"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Consultas presenciais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46B8D4-F194-4E97-B4F1-7E6984193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62" y="1684790"/>
            <a:ext cx="10968514" cy="3749917"/>
          </a:xfrm>
        </p:spPr>
        <p:txBody>
          <a:bodyPr/>
          <a:lstStyle/>
          <a:p>
            <a:pPr>
              <a:buClr>
                <a:srgbClr val="006666"/>
              </a:buClr>
              <a:buSzPct val="125000"/>
              <a:buFont typeface="Wingdings" panose="05000000000000000000" pitchFamily="2" charset="2"/>
              <a:buChar char="§"/>
            </a:pPr>
            <a:r>
              <a:rPr lang="pt-BR" sz="2800" dirty="0"/>
              <a:t>Dados de vigilância do RCGP mostram que nas primeiras 10 semanas completas de 2021, apenas 32% das consultas dos  MF foram presenciais, em comparação com 72% em relação ao mesmo período do ano passado. 
Os dados mostram que a APS já está mudando o equilíbrio para um atendimento mais presencial - e apontam que, em toda a equipe de atenção primária, cerca de 44% das consultas são agora presenciais.</a:t>
            </a:r>
          </a:p>
          <a:p>
            <a:pPr>
              <a:buClr>
                <a:srgbClr val="006666"/>
              </a:buClr>
              <a:buSzPct val="125000"/>
              <a:buFont typeface="Wingdings" panose="05000000000000000000" pitchFamily="2" charset="2"/>
              <a:buChar char="§"/>
            </a:pPr>
            <a:r>
              <a:rPr lang="pt-BR" sz="2800" dirty="0"/>
              <a:t>À medida que esta mudança ocorre, os Médicos de Familia devem ser autorizados a decidir qual é o equilíbrio certo para os serviços na sua área a longo prazo.</a:t>
            </a:r>
            <a:endParaRPr lang="en-US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4030C3-5A00-4DA1-AAA6-9BB8F9A594B4}"/>
              </a:ext>
            </a:extLst>
          </p:cNvPr>
          <p:cNvSpPr txBox="1"/>
          <p:nvPr/>
        </p:nvSpPr>
        <p:spPr>
          <a:xfrm>
            <a:off x="8849046" y="5886797"/>
            <a:ext cx="2707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GB" sz="1800" b="1" dirty="0">
                <a:solidFill>
                  <a:srgbClr val="006666"/>
                </a:solidFill>
              </a:rPr>
              <a:t>Prof. Martin Marshall</a:t>
            </a:r>
          </a:p>
          <a:p>
            <a:pPr marL="0" indent="0" algn="r">
              <a:buNone/>
            </a:pPr>
            <a:r>
              <a:rPr lang="en-GB" sz="1800" b="1" dirty="0">
                <a:solidFill>
                  <a:srgbClr val="006666"/>
                </a:solidFill>
              </a:rPr>
              <a:t>RCGP 2021</a:t>
            </a:r>
            <a:endParaRPr lang="en-US" sz="18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25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880C2-EE00-45BE-A4E7-8B4AFFD0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Consultas presenciais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1DD9C36-A2CD-4D12-8142-44AEF174E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87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Imagem 4" descr="Texto alternativo gerado automaticamente:&#10;BJGP &#10;DIAGN IS ">
            <a:extLst>
              <a:ext uri="{FF2B5EF4-FFF2-40B4-BE49-F238E27FC236}">
                <a16:creationId xmlns:a16="http://schemas.microsoft.com/office/drawing/2014/main" id="{BE238CE1-AB0F-4BCE-8CA4-52B987E1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947" y="1566316"/>
            <a:ext cx="2952328" cy="42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1F37D74-9935-4693-8500-3DA5FEFF4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979" y="1394336"/>
            <a:ext cx="8352928" cy="548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pt-BR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Redução das consultas presenciais de MF
</a:t>
            </a:r>
            <a:r>
              <a:rPr lang="pt-BR" altLang="en-US" sz="2800" dirty="0">
                <a:latin typeface="+mn-lt"/>
                <a:cs typeface="+mn-cs"/>
              </a:rPr>
              <a:t>A pandemia COVID-19 produziu a maior mudança nos padrões de consulta na prática dos Médicos de Família há pelo menos 200 anos.</a:t>
            </a:r>
          </a:p>
          <a:p>
            <a:pPr marL="0" lvl="1" eaLnBrk="0" hangingPunct="0">
              <a:spcBef>
                <a:spcPct val="20000"/>
              </a:spcBef>
              <a:buClr>
                <a:srgbClr val="006666"/>
              </a:buClr>
              <a:buSzPct val="120000"/>
            </a:pPr>
            <a:r>
              <a:rPr lang="pt-PT" sz="2800" dirty="0">
                <a:latin typeface="+mn-lt"/>
                <a:cs typeface="+mn-cs"/>
              </a:rPr>
              <a:t>O </a:t>
            </a:r>
            <a:r>
              <a:rPr lang="pt-PT" sz="2800" dirty="0" err="1">
                <a:latin typeface="+mn-lt"/>
                <a:cs typeface="+mn-cs"/>
              </a:rPr>
              <a:t>Royal</a:t>
            </a:r>
            <a:r>
              <a:rPr lang="pt-PT" sz="2800" dirty="0">
                <a:latin typeface="+mn-lt"/>
                <a:cs typeface="+mn-cs"/>
              </a:rPr>
              <a:t> </a:t>
            </a:r>
            <a:r>
              <a:rPr lang="pt-PT" sz="2800" dirty="0" err="1">
                <a:latin typeface="+mn-lt"/>
                <a:cs typeface="+mn-cs"/>
              </a:rPr>
              <a:t>College</a:t>
            </a:r>
            <a:r>
              <a:rPr lang="pt-PT" sz="2800" dirty="0">
                <a:latin typeface="+mn-lt"/>
                <a:cs typeface="+mn-cs"/>
              </a:rPr>
              <a:t> </a:t>
            </a:r>
            <a:r>
              <a:rPr lang="pt-PT" sz="2800" dirty="0" err="1">
                <a:latin typeface="+mn-lt"/>
                <a:cs typeface="+mn-cs"/>
              </a:rPr>
              <a:t>of</a:t>
            </a:r>
            <a:r>
              <a:rPr lang="pt-PT" sz="2800" dirty="0">
                <a:latin typeface="+mn-lt"/>
                <a:cs typeface="+mn-cs"/>
              </a:rPr>
              <a:t> General </a:t>
            </a:r>
            <a:r>
              <a:rPr lang="pt-PT" sz="2800" dirty="0" err="1">
                <a:latin typeface="+mn-lt"/>
                <a:cs typeface="+mn-cs"/>
              </a:rPr>
              <a:t>Practitioners</a:t>
            </a:r>
            <a:r>
              <a:rPr lang="pt-PT" sz="2800" dirty="0">
                <a:latin typeface="+mn-lt"/>
                <a:cs typeface="+mn-cs"/>
              </a:rPr>
              <a:t> afirmava em 2020 que as consultas presenciais não voltariam aos níveis registados antes da pandemia.</a:t>
            </a:r>
            <a:r>
              <a:rPr lang="en-US" sz="2800" dirty="0">
                <a:latin typeface="+mn-lt"/>
                <a:cs typeface="+mn-cs"/>
              </a:rPr>
              <a:t> </a:t>
            </a:r>
          </a:p>
          <a:p>
            <a:pPr marL="0" lvl="1" eaLnBrk="0" hangingPunct="0">
              <a:spcBef>
                <a:spcPct val="20000"/>
              </a:spcBef>
              <a:buClr>
                <a:srgbClr val="006666"/>
              </a:buClr>
              <a:buSzPct val="120000"/>
            </a:pPr>
            <a:r>
              <a:rPr lang="pt-PT" sz="2800" dirty="0">
                <a:latin typeface="+mn-lt"/>
                <a:cs typeface="+mn-cs"/>
              </a:rPr>
              <a:t>Previa ainda que cerca de metade de todas as consultas dos MF continuariam a ser não presenciais após a pandemia.</a:t>
            </a:r>
            <a:endParaRPr lang="en-US" sz="2800" dirty="0">
              <a:latin typeface="+mn-lt"/>
              <a:cs typeface="+mn-cs"/>
            </a:endParaRPr>
          </a:p>
          <a:p>
            <a:pPr lvl="0" eaLnBrk="0" hangingPunct="0"/>
            <a:r>
              <a:rPr lang="pt-BR" altLang="en-US" sz="2800" dirty="0">
                <a:latin typeface="+mn-lt"/>
                <a:cs typeface="+mn-cs"/>
              </a:rPr>
              <a:t>
</a:t>
            </a:r>
            <a:endParaRPr lang="en-GB" altLang="en-US" sz="28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808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043" y="1566317"/>
            <a:ext cx="10359152" cy="1474108"/>
          </a:xfrm>
        </p:spPr>
        <p:txBody>
          <a:bodyPr>
            <a:normAutofit fontScale="90000"/>
          </a:bodyPr>
          <a:lstStyle/>
          <a:p>
            <a:r>
              <a:rPr lang="pt-BR" dirty="0"/>
              <a:t>Resposta ao Covid 'uma das piores falhas de saúde pública do Reino Unido'
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72620" y="2718445"/>
            <a:ext cx="8441998" cy="1757468"/>
          </a:xfrm>
        </p:spPr>
        <p:txBody>
          <a:bodyPr/>
          <a:lstStyle/>
          <a:p>
            <a:r>
              <a:rPr lang="pt-BR" dirty="0"/>
              <a:t>Manipulação precoce e crença na "imunidade de grupo" levou a mais mortes, conclui inquérito da Câmara dos Comuns</a:t>
            </a:r>
            <a:endParaRPr lang="pt-PT" dirty="0"/>
          </a:p>
        </p:txBody>
      </p:sp>
      <p:pic>
        <p:nvPicPr>
          <p:cNvPr id="4" name="Imagem 3" descr="Recorte de Ecrã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14" y="4656226"/>
            <a:ext cx="2952328" cy="1152128"/>
          </a:xfrm>
          <a:prstGeom prst="rect">
            <a:avLst/>
          </a:prstGeom>
        </p:spPr>
      </p:pic>
      <p:pic>
        <p:nvPicPr>
          <p:cNvPr id="5" name="Imagem 4" descr="Recorte de Ecrã">
            <a:extLst>
              <a:ext uri="{FF2B5EF4-FFF2-40B4-BE49-F238E27FC236}">
                <a16:creationId xmlns:a16="http://schemas.microsoft.com/office/drawing/2014/main" id="{F49F6C10-6013-44E4-9ED4-F18ABF19C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06"/>
          <a:stretch/>
        </p:blipFill>
        <p:spPr>
          <a:xfrm>
            <a:off x="6885707" y="4774297"/>
            <a:ext cx="4844847" cy="1707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656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Densidade populacional</a:t>
            </a:r>
            <a:br>
              <a:rPr lang="pt-PT" sz="3595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desigualdades socioeconómicas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60971" y="1416800"/>
            <a:ext cx="11593288" cy="5125949"/>
          </a:xfrm>
        </p:spPr>
        <p:txBody>
          <a:bodyPr>
            <a:normAutofit fontScale="85000" lnSpcReduction="20000"/>
          </a:bodyPr>
          <a:lstStyle/>
          <a:p>
            <a:pPr marL="389946" lvl="2" indent="-389946" defTabSz="1103183">
              <a:lnSpc>
                <a:spcPct val="13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800" dirty="0"/>
              <a:t>A </a:t>
            </a:r>
            <a:r>
              <a:rPr lang="en-US" sz="2800" dirty="0" err="1"/>
              <a:t>relação</a:t>
            </a:r>
            <a:r>
              <a:rPr lang="en-US" sz="2800" dirty="0"/>
              <a:t> entre </a:t>
            </a:r>
            <a:r>
              <a:rPr lang="en-US" sz="2800" dirty="0" err="1"/>
              <a:t>densidade</a:t>
            </a:r>
            <a:r>
              <a:rPr lang="en-US" sz="2800" dirty="0"/>
              <a:t> </a:t>
            </a:r>
            <a:r>
              <a:rPr lang="en-US" sz="2800" dirty="0" err="1"/>
              <a:t>populacional</a:t>
            </a:r>
            <a:r>
              <a:rPr lang="en-US" sz="2800" dirty="0"/>
              <a:t> e </a:t>
            </a:r>
            <a:r>
              <a:rPr lang="en-US" sz="2800" dirty="0" err="1"/>
              <a:t>aumento</a:t>
            </a:r>
            <a:r>
              <a:rPr lang="en-US" sz="2800" dirty="0"/>
              <a:t> de </a:t>
            </a:r>
            <a:r>
              <a:rPr lang="en-US" sz="2800" dirty="0" err="1"/>
              <a:t>infeções</a:t>
            </a:r>
            <a:r>
              <a:rPr lang="en-US" sz="2800" dirty="0"/>
              <a:t>/</a:t>
            </a:r>
            <a:r>
              <a:rPr lang="en-US" sz="2800" dirty="0" err="1"/>
              <a:t>mortalidade</a:t>
            </a:r>
            <a:r>
              <a:rPr lang="en-US" sz="2800" dirty="0"/>
              <a:t> </a:t>
            </a:r>
            <a:r>
              <a:rPr lang="en-US" sz="2800" dirty="0" err="1"/>
              <a:t>tem</a:t>
            </a:r>
            <a:r>
              <a:rPr lang="en-US" sz="2800" dirty="0"/>
              <a:t> </a:t>
            </a:r>
            <a:r>
              <a:rPr lang="en-US" sz="2800" dirty="0" err="1"/>
              <a:t>sido</a:t>
            </a:r>
            <a:r>
              <a:rPr lang="en-US" sz="2800" dirty="0"/>
              <a:t> </a:t>
            </a:r>
            <a:r>
              <a:rPr lang="en-US" sz="2800" dirty="0" err="1"/>
              <a:t>debatida</a:t>
            </a:r>
            <a:r>
              <a:rPr lang="en-US" sz="2800" dirty="0"/>
              <a:t>.</a:t>
            </a:r>
          </a:p>
          <a:p>
            <a:pPr marL="389946" lvl="2" indent="-389946" defTabSz="1103183">
              <a:lnSpc>
                <a:spcPct val="13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800" dirty="0"/>
              <a:t>A densidade populacional, por si só, parece não constituir problema. O problema é a densidade populacional associada à pobreza, más condições de habitação e acesso limitado aos cuidados de saúde, como se viu em junho de 2020, quando 19 freguesias da AML tiveram de manter o estado de calamidade, enquanto os restantes concelhos passaram a estado de alerta e ser assistidas com visitas domiciliárias por pessoal de saúde, para aumentar a consciencialização sobre o dever de confinamento e o uso de equipamentos de proteção</a:t>
            </a:r>
            <a:r>
              <a:rPr lang="pt-PT" sz="2800"/>
              <a:t>. </a:t>
            </a:r>
          </a:p>
          <a:p>
            <a:pPr marL="389946" lvl="2" indent="-389946" defTabSz="1103183">
              <a:lnSpc>
                <a:spcPct val="13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800"/>
              <a:t>A </a:t>
            </a:r>
            <a:r>
              <a:rPr lang="pt-PT" sz="2800" dirty="0"/>
              <a:t>pobreza e o acesso a hospitais são indicadores mais importantes do que a densidade populacional.</a:t>
            </a:r>
          </a:p>
        </p:txBody>
      </p:sp>
    </p:spTree>
    <p:extLst>
      <p:ext uri="{BB962C8B-B14F-4D97-AF65-F5344CB8AC3E}">
        <p14:creationId xmlns:p14="http://schemas.microsoft.com/office/powerpoint/2010/main" val="37733822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312D8-524E-4CFE-9394-B31BD8CA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Comissão de Acompanhamento da Resposta Nacional em Medicina Intensiva - CARNMI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005ABD-9933-461D-9D39-85437E8FD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41" y="1416800"/>
            <a:ext cx="10238356" cy="51259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59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9FFDB6EB-31D2-41F9-BF73-429AC4717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379" y="44573"/>
            <a:ext cx="7644499" cy="1146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10 de Outubro 2021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Pré-visualização da imagem">
            <a:extLst>
              <a:ext uri="{FF2B5EF4-FFF2-40B4-BE49-F238E27FC236}">
                <a16:creationId xmlns:a16="http://schemas.microsoft.com/office/drawing/2014/main" id="{D1E3B829-0098-436D-94DF-A1C47E68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5830" y="1350293"/>
            <a:ext cx="7495577" cy="5434294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DE4DF68A-3F31-47D1-BA6C-4D871EC7A600}"/>
              </a:ext>
            </a:extLst>
          </p:cNvPr>
          <p:cNvGrpSpPr/>
          <p:nvPr/>
        </p:nvGrpSpPr>
        <p:grpSpPr>
          <a:xfrm>
            <a:off x="3501331" y="2934469"/>
            <a:ext cx="6264696" cy="1872208"/>
            <a:chOff x="116956" y="3798565"/>
            <a:chExt cx="5397882" cy="144016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048F13F-3F98-4D9B-A65D-2DD07D9E3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38"/>
            <a:stretch/>
          </p:blipFill>
          <p:spPr>
            <a:xfrm>
              <a:off x="4221411" y="3798565"/>
              <a:ext cx="1293427" cy="14401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6BA1FB2-A262-4218-A09B-4C68FCED4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06"/>
            <a:stretch/>
          </p:blipFill>
          <p:spPr>
            <a:xfrm>
              <a:off x="116956" y="3798565"/>
              <a:ext cx="4176464" cy="14401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7" name="Picture 2" descr="Pré-visualização da imagem">
            <a:extLst>
              <a:ext uri="{FF2B5EF4-FFF2-40B4-BE49-F238E27FC236}">
                <a16:creationId xmlns:a16="http://schemas.microsoft.com/office/drawing/2014/main" id="{8C85CB3C-B1B1-4BD1-9248-FB72F6EC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963" y="1350293"/>
            <a:ext cx="5583146" cy="543916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7161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396DE-BEDF-41A0-841F-350456B5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GRIS - Gabinete Regional para a Supressão da COVID-19 em LVT 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28C470F-C533-4AB2-9048-615E68F5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62" y="1494309"/>
            <a:ext cx="10987096" cy="5003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48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12F5F-7123-49B3-956E-C406AD0D4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Grupo Regional de Gestão de Camas</a:t>
            </a:r>
            <a:br>
              <a:rPr lang="pt-PT" sz="3595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Núcleo de Apoio à Decisão (NAD) 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98FEFC-AF67-4A41-A47C-1B389CF38A9D}"/>
              </a:ext>
            </a:extLst>
          </p:cNvPr>
          <p:cNvSpPr txBox="1"/>
          <p:nvPr/>
        </p:nvSpPr>
        <p:spPr>
          <a:xfrm>
            <a:off x="621011" y="1782341"/>
            <a:ext cx="10812851" cy="4251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9946" lvl="2" indent="-389946" defTabSz="1103183" eaLnBrk="0" hangingPunct="0">
              <a:lnSpc>
                <a:spcPct val="114000"/>
              </a:lnSpc>
              <a:spcBef>
                <a:spcPct val="20000"/>
              </a:spcBef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600" dirty="0">
                <a:latin typeface="+mn-lt"/>
                <a:cs typeface="+mn-cs"/>
              </a:rPr>
              <a:t>Constituído em colaboração com as Forças Armadas para a elaboração de um modelo preditivo para o internamento (Enfermaria e Cuidados Intensivos), partilhando diariamente com todos os hospitais a informação.</a:t>
            </a:r>
          </a:p>
          <a:p>
            <a:pPr marL="389946" lvl="2" indent="-389946" defTabSz="1103183" eaLnBrk="0" hangingPunct="0">
              <a:lnSpc>
                <a:spcPct val="114000"/>
              </a:lnSpc>
              <a:spcBef>
                <a:spcPct val="20000"/>
              </a:spcBef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600" dirty="0">
                <a:latin typeface="+mn-lt"/>
                <a:cs typeface="+mn-cs"/>
              </a:rPr>
              <a:t>Foram ainda construídos cenários para a elaboração do Plano de Contingência para o Inverno 2020/2021, pressupondo diversos níveis, em função da evolução da pandemia, com o princípio de obter maior equilíbrio na taxa de esforço de cada uma das instituições hospitalares, reforçando aquele que é uma das maiores mais-valias do SNS, o seu funcionamento em rede.</a:t>
            </a:r>
            <a:endParaRPr lang="en-US" sz="26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361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F48BA-9ECF-4AC5-B91F-53EB0AED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95" dirty="0">
                <a:solidFill>
                  <a:schemeClr val="accent5">
                    <a:lumMod val="75000"/>
                  </a:schemeClr>
                </a:solidFill>
              </a:rPr>
              <a:t>Covid-19</a:t>
            </a:r>
            <a:br>
              <a:rPr lang="en-US" sz="3595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595" dirty="0" err="1">
                <a:solidFill>
                  <a:schemeClr val="accent5">
                    <a:lumMod val="75000"/>
                  </a:schemeClr>
                </a:solidFill>
              </a:rPr>
              <a:t>Equipes</a:t>
            </a:r>
            <a:r>
              <a:rPr lang="en-US" sz="3595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95" dirty="0" err="1">
                <a:solidFill>
                  <a:schemeClr val="accent5">
                    <a:lumMod val="75000"/>
                  </a:schemeClr>
                </a:solidFill>
              </a:rPr>
              <a:t>multidisciplinares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D600C30-508D-40A6-9189-C05049A58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600" b="1" dirty="0"/>
              <a:t>Perto de 20.000 pessoas contactadas na Área Metropolitana de Lisboa.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600" dirty="0"/>
              <a:t>As equipas multidisciplinares criadas no âmbito do combate à Covid-19 na Área Metropolitana de Lisboa contactaram, entre 30 de junho e 10 de novembro, perto de 20.000 pessoas nos concelhos da Amadora, Lisboa, Loures, Odivelas, Sintra, Almada, Seixal, Barreiro, Moita e Setúbal.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600" dirty="0"/>
              <a:t>Profissionais da Saúde, Segurança Social, Proteção Civil, Municípios e Forças de Segurança têm ido ao terreno sensibilizar a população para as medidas de prevenção da doença, bem como verificar e encontrar soluções para quem necessita de apoio alimentar e realojamento, o que tem tido um impacto positivo no combate à doença.</a:t>
            </a:r>
          </a:p>
        </p:txBody>
      </p:sp>
    </p:spTree>
    <p:extLst>
      <p:ext uri="{BB962C8B-B14F-4D97-AF65-F5344CB8AC3E}">
        <p14:creationId xmlns:p14="http://schemas.microsoft.com/office/powerpoint/2010/main" val="1112297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F48BA-9ECF-4AC5-B91F-53EB0AED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95" dirty="0">
                <a:solidFill>
                  <a:schemeClr val="accent5">
                    <a:lumMod val="75000"/>
                  </a:schemeClr>
                </a:solidFill>
              </a:rPr>
              <a:t>Covid-19</a:t>
            </a:r>
            <a:br>
              <a:rPr lang="en-US" sz="3595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595" dirty="0" err="1">
                <a:solidFill>
                  <a:schemeClr val="accent5">
                    <a:lumMod val="75000"/>
                  </a:schemeClr>
                </a:solidFill>
              </a:rPr>
              <a:t>Equipes</a:t>
            </a:r>
            <a:r>
              <a:rPr lang="en-US" sz="3595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595" dirty="0" err="1">
                <a:solidFill>
                  <a:schemeClr val="accent5">
                    <a:lumMod val="75000"/>
                  </a:schemeClr>
                </a:solidFill>
              </a:rPr>
              <a:t>multidisciplinares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D600C30-508D-40A6-9189-C05049A58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29" y="1751101"/>
            <a:ext cx="10968514" cy="5125949"/>
          </a:xfrm>
        </p:spPr>
        <p:txBody>
          <a:bodyPr/>
          <a:lstStyle/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600" dirty="0"/>
              <a:t>Assim, entre 30 de junho e 10 de novembro, os elementos das equipas constituídas nos Agrupamentos de Centros de Saúde (ACES) da Amadora, Lisboa Central, Lisboa Norte, Lisboa Ocidental e Oeiras, Loures-Odivelas, Sintra, Almada-Seixal, Arco Ribeiro e Arrábida realizaram ações de rua e visitas a agregados familiares. 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600" dirty="0"/>
              <a:t>No total, 19.993 pessoas foram alvo desta intervenção.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98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F69813-F9CC-4FBF-A272-D524889C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95" dirty="0">
                <a:solidFill>
                  <a:schemeClr val="accent5">
                    <a:lumMod val="75000"/>
                  </a:schemeClr>
                </a:solidFill>
              </a:rPr>
              <a:t>22 OUTUBRO 2021 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B1BD259-29F9-4775-89D1-42033D7A7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5" t="30043" r="34047" b="7984"/>
          <a:stretch/>
        </p:blipFill>
        <p:spPr>
          <a:xfrm>
            <a:off x="116955" y="1422301"/>
            <a:ext cx="4104456" cy="42484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06D0B0-0FB8-4366-AC84-2E4866F84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75" t="28992" r="33456" b="14060"/>
          <a:stretch/>
        </p:blipFill>
        <p:spPr>
          <a:xfrm>
            <a:off x="4221411" y="1413490"/>
            <a:ext cx="4176464" cy="424847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82C6FA7-B5DD-4D48-AB9D-849EEF860D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6" t="24791" r="34638" b="6933"/>
          <a:stretch/>
        </p:blipFill>
        <p:spPr>
          <a:xfrm>
            <a:off x="8541891" y="1617408"/>
            <a:ext cx="3240360" cy="39093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FADDE1-A9C8-49A0-8607-A1B0CD9300EC}"/>
              </a:ext>
            </a:extLst>
          </p:cNvPr>
          <p:cNvSpPr txBox="1"/>
          <p:nvPr/>
        </p:nvSpPr>
        <p:spPr>
          <a:xfrm>
            <a:off x="332979" y="6174829"/>
            <a:ext cx="2277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Dados da DGS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44025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C0A59-189F-4D1F-8943-10146D90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Total casos confirmados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8438DC-4BB3-4C98-8AE7-7153B47A9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9" t="23740" r="22820" b="7984"/>
          <a:stretch/>
        </p:blipFill>
        <p:spPr>
          <a:xfrm>
            <a:off x="2349203" y="1422301"/>
            <a:ext cx="7488832" cy="5123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9250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25703E-E16A-48DE-A64C-EFA4133E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Total de mortes e casos confirmados</a:t>
            </a:r>
            <a:br>
              <a:rPr lang="pt-PT" sz="3595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22 outubro 2021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79F612-918A-4F87-9822-4CBB7DF94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41"/>
          <a:stretch/>
        </p:blipFill>
        <p:spPr bwMode="auto">
          <a:xfrm>
            <a:off x="476995" y="1335511"/>
            <a:ext cx="2453247" cy="54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D70C25-4883-452A-868A-CF94E5BD8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0"/>
          <a:stretch/>
        </p:blipFill>
        <p:spPr bwMode="auto">
          <a:xfrm>
            <a:off x="3141291" y="4083994"/>
            <a:ext cx="2125662" cy="219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3841A0-9E13-4F73-B765-C1E8A4CCD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2"/>
          <a:stretch/>
        </p:blipFill>
        <p:spPr bwMode="auto">
          <a:xfrm>
            <a:off x="6560246" y="1422300"/>
            <a:ext cx="2453247" cy="54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F88B20D-D869-4ED7-8E51-EE62F785F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0"/>
          <a:stretch/>
        </p:blipFill>
        <p:spPr bwMode="auto">
          <a:xfrm>
            <a:off x="9440603" y="4092213"/>
            <a:ext cx="2139950" cy="219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359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2EB17DF-8F10-4A00-9219-54C8A082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Nº de internamentos em Enfermaria e UCI</a:t>
            </a:r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985D998-21ED-42F6-8DD9-FC3085129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1" y="1494309"/>
            <a:ext cx="10884237" cy="5134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86DD678-6202-405B-847E-56854AE75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40" y="1494309"/>
            <a:ext cx="10884238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19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FECEB7-B126-485B-8152-16769962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Enfermaria Adultos e UCI COVID</a:t>
            </a:r>
            <a:br>
              <a:rPr lang="pt-PT" sz="3595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Camas e Ocupação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C8B727-A65A-4ADF-9E3F-1AABA599B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1" y="1422301"/>
            <a:ext cx="9289032" cy="4956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607B0D-09E9-49A9-92F4-3C1C750D0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3" y="1638325"/>
            <a:ext cx="11266174" cy="497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21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áfic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1082638"/>
              </p:ext>
            </p:extLst>
          </p:nvPr>
        </p:nvGraphicFramePr>
        <p:xfrm>
          <a:off x="188964" y="1629304"/>
          <a:ext cx="11818672" cy="4761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tângulo 4"/>
          <p:cNvSpPr/>
          <p:nvPr/>
        </p:nvSpPr>
        <p:spPr>
          <a:xfrm>
            <a:off x="4092138" y="0"/>
            <a:ext cx="5788500" cy="1198753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 eaLnBrk="0" hangingPunct="0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Evolução do Número de </a:t>
            </a:r>
          </a:p>
          <a:p>
            <a:pPr algn="ctr" eaLnBrk="0" hangingPunct="0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Casos Confirmados na ARSLVT</a:t>
            </a:r>
          </a:p>
        </p:txBody>
      </p:sp>
      <p:cxnSp>
        <p:nvCxnSpPr>
          <p:cNvPr id="7" name="Conexão reta 6"/>
          <p:cNvCxnSpPr/>
          <p:nvPr/>
        </p:nvCxnSpPr>
        <p:spPr>
          <a:xfrm flipV="1">
            <a:off x="8807031" y="1629305"/>
            <a:ext cx="0" cy="38909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7057514" y="5119629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4.ª vaga</a:t>
            </a:r>
            <a:endParaRPr lang="pt-PT" dirty="0"/>
          </a:p>
        </p:txBody>
      </p:sp>
      <p:cxnSp>
        <p:nvCxnSpPr>
          <p:cNvPr id="12" name="Conexão reta 11"/>
          <p:cNvCxnSpPr/>
          <p:nvPr/>
        </p:nvCxnSpPr>
        <p:spPr>
          <a:xfrm flipV="1">
            <a:off x="6072045" y="1629307"/>
            <a:ext cx="0" cy="38909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4686973" y="5134188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3.ª vaga</a:t>
            </a:r>
            <a:endParaRPr lang="pt-PT" dirty="0"/>
          </a:p>
        </p:txBody>
      </p:sp>
      <p:cxnSp>
        <p:nvCxnSpPr>
          <p:cNvPr id="14" name="Conexão reta 13"/>
          <p:cNvCxnSpPr/>
          <p:nvPr/>
        </p:nvCxnSpPr>
        <p:spPr>
          <a:xfrm flipV="1">
            <a:off x="6239620" y="1629306"/>
            <a:ext cx="0" cy="3890972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 rot="5400000">
            <a:off x="5551932" y="2357610"/>
            <a:ext cx="1687350" cy="23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b="1" dirty="0">
                <a:ln w="0"/>
              </a:rPr>
              <a:t>Início da Vacinação COVID-19</a:t>
            </a:r>
            <a:endParaRPr lang="pt-PT" sz="900" b="1" dirty="0"/>
          </a:p>
        </p:txBody>
      </p:sp>
      <p:cxnSp>
        <p:nvCxnSpPr>
          <p:cNvPr id="16" name="Conexão reta 15"/>
          <p:cNvCxnSpPr/>
          <p:nvPr/>
        </p:nvCxnSpPr>
        <p:spPr>
          <a:xfrm flipV="1">
            <a:off x="4190641" y="1629307"/>
            <a:ext cx="0" cy="389097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2807849" y="5134188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2.ª vaga</a:t>
            </a:r>
            <a:endParaRPr lang="pt-PT" dirty="0"/>
          </a:p>
        </p:txBody>
      </p:sp>
      <p:sp>
        <p:nvSpPr>
          <p:cNvPr id="18" name="Retângulo 17"/>
          <p:cNvSpPr/>
          <p:nvPr/>
        </p:nvSpPr>
        <p:spPr>
          <a:xfrm>
            <a:off x="1069549" y="5134188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1.ª vaga</a:t>
            </a:r>
            <a:endParaRPr lang="pt-PT" dirty="0"/>
          </a:p>
        </p:txBody>
      </p:sp>
      <p:cxnSp>
        <p:nvCxnSpPr>
          <p:cNvPr id="19" name="Conexão reta 18"/>
          <p:cNvCxnSpPr/>
          <p:nvPr/>
        </p:nvCxnSpPr>
        <p:spPr>
          <a:xfrm flipV="1">
            <a:off x="11630155" y="1629305"/>
            <a:ext cx="0" cy="3890972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 rot="5400000">
            <a:off x="10901851" y="2357608"/>
            <a:ext cx="1687350" cy="23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b="1" dirty="0">
                <a:ln w="0"/>
              </a:rPr>
              <a:t>85% de vacinação completa</a:t>
            </a:r>
            <a:endParaRPr lang="pt-PT" sz="900" b="1" dirty="0"/>
          </a:p>
        </p:txBody>
      </p:sp>
      <p:cxnSp>
        <p:nvCxnSpPr>
          <p:cNvPr id="25" name="Conexão reta 24"/>
          <p:cNvCxnSpPr/>
          <p:nvPr/>
        </p:nvCxnSpPr>
        <p:spPr>
          <a:xfrm flipV="1">
            <a:off x="2217084" y="1629307"/>
            <a:ext cx="0" cy="389097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/>
          <p:cNvSpPr/>
          <p:nvPr/>
        </p:nvSpPr>
        <p:spPr>
          <a:xfrm>
            <a:off x="9880638" y="5134188"/>
            <a:ext cx="949569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5.ª vaga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3295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E71F2-4DCF-4BEC-939E-28385DF4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APS e COVID-19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630B954-B288-4405-AB42-E56C93FC6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27" y="1497095"/>
            <a:ext cx="10788427" cy="5118604"/>
          </a:xfrm>
        </p:spPr>
        <p:txBody>
          <a:bodyPr/>
          <a:lstStyle/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800" dirty="0"/>
              <a:t>A pandemia COVID-19 prejudicou física, mental, económica e socialmente a vida de muitas pessoas e colocou uma pressão intensa nos sistemas de saúde. </a:t>
            </a:r>
            <a:endParaRPr lang="en-US" sz="2800" dirty="0"/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800" b="1" dirty="0"/>
              <a:t>Para enfrentar com eficiência esses desafios, a política de saúde não pode concentrar-se apenas em "vírus e hospitais". </a:t>
            </a:r>
            <a:endParaRPr lang="en-US" sz="2800" b="1" dirty="0"/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Muito foco foi colocado na ampliação das capacidades hospitalares. 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No entanto, a pandemia também está a afetar profundamente a saúde de muitas pessoas que não estão infectadas pelo vírus. </a:t>
            </a:r>
          </a:p>
        </p:txBody>
      </p:sp>
    </p:spTree>
    <p:extLst>
      <p:ext uri="{BB962C8B-B14F-4D97-AF65-F5344CB8AC3E}">
        <p14:creationId xmlns:p14="http://schemas.microsoft.com/office/powerpoint/2010/main" val="23030696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/>
        </p:nvGraphicFramePr>
        <p:xfrm>
          <a:off x="527641" y="1487360"/>
          <a:ext cx="11411932" cy="4972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9" name="Conexão reta 18"/>
          <p:cNvCxnSpPr/>
          <p:nvPr/>
        </p:nvCxnSpPr>
        <p:spPr>
          <a:xfrm flipV="1">
            <a:off x="11172091" y="1629305"/>
            <a:ext cx="0" cy="3890972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4018555" y="28416"/>
            <a:ext cx="5591393" cy="1198753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 eaLnBrk="0" hangingPunct="0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Evolução dos Internamentos </a:t>
            </a:r>
          </a:p>
          <a:p>
            <a:pPr algn="ctr" eaLnBrk="0" hangingPunct="0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por COVID-19 na ARSLVT</a:t>
            </a:r>
          </a:p>
        </p:txBody>
      </p:sp>
      <p:cxnSp>
        <p:nvCxnSpPr>
          <p:cNvPr id="7" name="Conexão reta 6"/>
          <p:cNvCxnSpPr/>
          <p:nvPr/>
        </p:nvCxnSpPr>
        <p:spPr>
          <a:xfrm flipV="1">
            <a:off x="8595357" y="1629308"/>
            <a:ext cx="0" cy="38909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9407649" y="5151092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5.ª vaga</a:t>
            </a:r>
            <a:endParaRPr lang="pt-PT" dirty="0"/>
          </a:p>
        </p:txBody>
      </p:sp>
      <p:sp>
        <p:nvSpPr>
          <p:cNvPr id="10" name="Retângulo 9"/>
          <p:cNvSpPr/>
          <p:nvPr/>
        </p:nvSpPr>
        <p:spPr>
          <a:xfrm>
            <a:off x="11337486" y="4421750"/>
            <a:ext cx="310271" cy="276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Conexão reta 11"/>
          <p:cNvCxnSpPr/>
          <p:nvPr/>
        </p:nvCxnSpPr>
        <p:spPr>
          <a:xfrm flipV="1">
            <a:off x="6072045" y="1629307"/>
            <a:ext cx="0" cy="38909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6814252" y="5151091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4.ª vaga</a:t>
            </a:r>
            <a:endParaRPr lang="pt-PT" dirty="0"/>
          </a:p>
        </p:txBody>
      </p:sp>
      <p:cxnSp>
        <p:nvCxnSpPr>
          <p:cNvPr id="14" name="Conexão reta 13"/>
          <p:cNvCxnSpPr/>
          <p:nvPr/>
        </p:nvCxnSpPr>
        <p:spPr>
          <a:xfrm flipV="1">
            <a:off x="6239620" y="1629306"/>
            <a:ext cx="0" cy="3890972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 rot="5400000">
            <a:off x="5551932" y="2357610"/>
            <a:ext cx="1687350" cy="23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b="1" dirty="0">
                <a:ln w="0"/>
              </a:rPr>
              <a:t>Início da Vacinação COVID-19</a:t>
            </a:r>
            <a:endParaRPr lang="pt-PT" sz="900" b="1" dirty="0"/>
          </a:p>
        </p:txBody>
      </p:sp>
      <p:sp>
        <p:nvSpPr>
          <p:cNvPr id="11" name="Retângulo 10"/>
          <p:cNvSpPr/>
          <p:nvPr/>
        </p:nvSpPr>
        <p:spPr>
          <a:xfrm>
            <a:off x="8891589" y="4301081"/>
            <a:ext cx="2280503" cy="230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900" b="1" dirty="0">
                <a:ln w="0"/>
              </a:rPr>
              <a:t>Linha vermelha para internamentos em UCI</a:t>
            </a:r>
            <a:endParaRPr lang="pt-PT" sz="900" b="1" dirty="0"/>
          </a:p>
        </p:txBody>
      </p:sp>
      <p:cxnSp>
        <p:nvCxnSpPr>
          <p:cNvPr id="16" name="Conexão reta 15"/>
          <p:cNvCxnSpPr/>
          <p:nvPr/>
        </p:nvCxnSpPr>
        <p:spPr>
          <a:xfrm flipV="1">
            <a:off x="2217084" y="1635873"/>
            <a:ext cx="0" cy="38909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4622467" y="5151090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3.ª vaga</a:t>
            </a:r>
            <a:endParaRPr lang="pt-PT" dirty="0"/>
          </a:p>
        </p:txBody>
      </p:sp>
      <p:sp>
        <p:nvSpPr>
          <p:cNvPr id="18" name="Retângulo 17"/>
          <p:cNvSpPr/>
          <p:nvPr/>
        </p:nvSpPr>
        <p:spPr>
          <a:xfrm>
            <a:off x="1236062" y="5151089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1.ª vaga</a:t>
            </a:r>
            <a:endParaRPr lang="pt-PT" dirty="0"/>
          </a:p>
        </p:txBody>
      </p:sp>
      <p:sp>
        <p:nvSpPr>
          <p:cNvPr id="20" name="Retângulo 19"/>
          <p:cNvSpPr/>
          <p:nvPr/>
        </p:nvSpPr>
        <p:spPr>
          <a:xfrm rot="5400000">
            <a:off x="10431319" y="2364177"/>
            <a:ext cx="1687350" cy="23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b="1" dirty="0">
                <a:ln w="0"/>
              </a:rPr>
              <a:t>85% de vacinação completa</a:t>
            </a:r>
            <a:endParaRPr lang="pt-PT" sz="900" b="1" dirty="0"/>
          </a:p>
        </p:txBody>
      </p:sp>
      <p:cxnSp>
        <p:nvCxnSpPr>
          <p:cNvPr id="21" name="Conexão reta 20"/>
          <p:cNvCxnSpPr/>
          <p:nvPr/>
        </p:nvCxnSpPr>
        <p:spPr>
          <a:xfrm flipV="1">
            <a:off x="4168645" y="1635873"/>
            <a:ext cx="0" cy="38909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2586582" y="5143808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2.ª vaga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970839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áfico 21"/>
          <p:cNvGraphicFramePr>
            <a:graphicFrameLocks/>
          </p:cNvGraphicFramePr>
          <p:nvPr/>
        </p:nvGraphicFramePr>
        <p:xfrm>
          <a:off x="147147" y="1629305"/>
          <a:ext cx="11892944" cy="4510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/>
          <p:cNvSpPr/>
          <p:nvPr/>
        </p:nvSpPr>
        <p:spPr>
          <a:xfrm>
            <a:off x="4190641" y="0"/>
            <a:ext cx="4784442" cy="1198753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 eaLnBrk="0" hangingPunct="0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Evolução dos Óbitos </a:t>
            </a:r>
          </a:p>
          <a:p>
            <a:pPr algn="ctr" eaLnBrk="0" hangingPunct="0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por COVID-19 na ARSLVT</a:t>
            </a:r>
          </a:p>
        </p:txBody>
      </p:sp>
      <p:cxnSp>
        <p:nvCxnSpPr>
          <p:cNvPr id="7" name="Conexão reta 6"/>
          <p:cNvCxnSpPr/>
          <p:nvPr/>
        </p:nvCxnSpPr>
        <p:spPr>
          <a:xfrm flipV="1">
            <a:off x="8595357" y="1629308"/>
            <a:ext cx="0" cy="38909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9407649" y="5151092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5.ª vaga</a:t>
            </a:r>
            <a:endParaRPr lang="pt-PT" dirty="0"/>
          </a:p>
        </p:txBody>
      </p:sp>
      <p:cxnSp>
        <p:nvCxnSpPr>
          <p:cNvPr id="12" name="Conexão reta 11"/>
          <p:cNvCxnSpPr/>
          <p:nvPr/>
        </p:nvCxnSpPr>
        <p:spPr>
          <a:xfrm flipV="1">
            <a:off x="6072045" y="1629307"/>
            <a:ext cx="0" cy="38909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6814252" y="5151091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4.ª vaga</a:t>
            </a:r>
            <a:endParaRPr lang="pt-PT" dirty="0"/>
          </a:p>
        </p:txBody>
      </p:sp>
      <p:cxnSp>
        <p:nvCxnSpPr>
          <p:cNvPr id="14" name="Conexão reta 13"/>
          <p:cNvCxnSpPr/>
          <p:nvPr/>
        </p:nvCxnSpPr>
        <p:spPr>
          <a:xfrm flipV="1">
            <a:off x="6239620" y="1629306"/>
            <a:ext cx="0" cy="3890972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 rot="5400000">
            <a:off x="5551932" y="2357610"/>
            <a:ext cx="1687350" cy="23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b="1" dirty="0">
                <a:ln w="0"/>
              </a:rPr>
              <a:t>Início da Vacinação COVID-19</a:t>
            </a:r>
            <a:endParaRPr lang="pt-PT" sz="900" b="1" dirty="0"/>
          </a:p>
        </p:txBody>
      </p:sp>
      <p:cxnSp>
        <p:nvCxnSpPr>
          <p:cNvPr id="16" name="Conexão reta 15"/>
          <p:cNvCxnSpPr/>
          <p:nvPr/>
        </p:nvCxnSpPr>
        <p:spPr>
          <a:xfrm flipV="1">
            <a:off x="4190641" y="1629307"/>
            <a:ext cx="0" cy="389097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4622467" y="5151090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3.ª vaga</a:t>
            </a:r>
            <a:endParaRPr lang="pt-PT" dirty="0"/>
          </a:p>
        </p:txBody>
      </p:sp>
      <p:sp>
        <p:nvSpPr>
          <p:cNvPr id="18" name="Retângulo 17"/>
          <p:cNvSpPr/>
          <p:nvPr/>
        </p:nvSpPr>
        <p:spPr>
          <a:xfrm>
            <a:off x="2217084" y="5151090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2.ª vaga</a:t>
            </a:r>
            <a:endParaRPr lang="pt-PT" dirty="0"/>
          </a:p>
        </p:txBody>
      </p:sp>
      <p:cxnSp>
        <p:nvCxnSpPr>
          <p:cNvPr id="19" name="Conexão reta 18"/>
          <p:cNvCxnSpPr/>
          <p:nvPr/>
        </p:nvCxnSpPr>
        <p:spPr>
          <a:xfrm flipV="1">
            <a:off x="11630155" y="1629305"/>
            <a:ext cx="0" cy="3890972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 rot="5400000">
            <a:off x="10901851" y="2357608"/>
            <a:ext cx="1687350" cy="23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b="1" dirty="0">
                <a:ln w="0"/>
              </a:rPr>
              <a:t>85% de vacinação completa</a:t>
            </a:r>
            <a:endParaRPr lang="pt-PT" sz="900" b="1" dirty="0"/>
          </a:p>
        </p:txBody>
      </p:sp>
      <p:cxnSp>
        <p:nvCxnSpPr>
          <p:cNvPr id="20" name="Conexão reta 19"/>
          <p:cNvCxnSpPr/>
          <p:nvPr/>
        </p:nvCxnSpPr>
        <p:spPr>
          <a:xfrm flipV="1">
            <a:off x="1773339" y="1629305"/>
            <a:ext cx="0" cy="389097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810571" y="5151087"/>
            <a:ext cx="931622" cy="369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1.ª vaga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175548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789363" y="1522"/>
            <a:ext cx="5946234" cy="1198753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 eaLnBrk="0" hangingPunct="0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Evolução da Cobertura Vacinal </a:t>
            </a:r>
          </a:p>
          <a:p>
            <a:pPr algn="ctr" eaLnBrk="0" hangingPunct="0"/>
            <a:r>
              <a:rPr lang="pt-PT" sz="3595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contra a COVID-19 na ARSLVT</a:t>
            </a:r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00000000-0008-0000-1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825833"/>
              </p:ext>
            </p:extLst>
          </p:nvPr>
        </p:nvGraphicFramePr>
        <p:xfrm>
          <a:off x="634526" y="1350293"/>
          <a:ext cx="10918186" cy="5127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9280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é-visualização da imagem">
            <a:extLst>
              <a:ext uri="{FF2B5EF4-FFF2-40B4-BE49-F238E27FC236}">
                <a16:creationId xmlns:a16="http://schemas.microsoft.com/office/drawing/2014/main" id="{01695F2D-C0B9-4881-87D1-E4A9B26A8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530" r="12290" b="9041"/>
          <a:stretch/>
        </p:blipFill>
        <p:spPr bwMode="auto">
          <a:xfrm>
            <a:off x="188963" y="198165"/>
            <a:ext cx="11737304" cy="6570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883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é-visualização da imagem">
            <a:extLst>
              <a:ext uri="{FF2B5EF4-FFF2-40B4-BE49-F238E27FC236}">
                <a16:creationId xmlns:a16="http://schemas.microsoft.com/office/drawing/2014/main" id="{842A2751-3F01-4EA1-B43F-137B192AB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5530" r="6537" b="9041"/>
          <a:stretch/>
        </p:blipFill>
        <p:spPr bwMode="auto">
          <a:xfrm>
            <a:off x="188963" y="72369"/>
            <a:ext cx="11809312" cy="6580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B96E57-8275-4818-9ED6-166245C454CF}"/>
              </a:ext>
            </a:extLst>
          </p:cNvPr>
          <p:cNvSpPr txBox="1"/>
          <p:nvPr/>
        </p:nvSpPr>
        <p:spPr>
          <a:xfrm flipH="1">
            <a:off x="10270083" y="4622591"/>
            <a:ext cx="122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>
                    <a:lumMod val="95000"/>
                  </a:schemeClr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ÁFRICA</a:t>
            </a:r>
            <a:endParaRPr lang="en-US" sz="2000" b="1" dirty="0">
              <a:solidFill>
                <a:schemeClr val="bg1">
                  <a:lumMod val="95000"/>
                </a:schemeClr>
              </a:solidFill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389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6748E-D8D4-4F1A-A64C-F8FDC9CE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59" y="132110"/>
            <a:ext cx="8746883" cy="1146175"/>
          </a:xfrm>
        </p:spPr>
        <p:txBody>
          <a:bodyPr/>
          <a:lstStyle/>
          <a:p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Situação recente na Europa de Leste</a:t>
            </a:r>
            <a:br>
              <a:rPr lang="pt-PT" sz="3595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 e Reino Unido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B56DB1-E78F-4C35-AA1C-A216923C4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" t="30043" r="35819" b="22690"/>
          <a:stretch/>
        </p:blipFill>
        <p:spPr>
          <a:xfrm>
            <a:off x="0" y="1278285"/>
            <a:ext cx="9735776" cy="38164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050DF75-DE9F-45BE-B29B-B5CFF7C62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55" t="32143" r="36411" b="22690"/>
          <a:stretch/>
        </p:blipFill>
        <p:spPr>
          <a:xfrm>
            <a:off x="9712899" y="1278285"/>
            <a:ext cx="2282487" cy="33843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179D8D0-E585-4A5A-85AF-C36E24B066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4" t="25841" r="37002" b="52100"/>
          <a:stretch/>
        </p:blipFill>
        <p:spPr>
          <a:xfrm>
            <a:off x="260971" y="5294102"/>
            <a:ext cx="720080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C06E7C9-A242-4B1A-916F-7AF4C3E5A9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5" t="63024" r="64358" b="25422"/>
          <a:stretch/>
        </p:blipFill>
        <p:spPr>
          <a:xfrm>
            <a:off x="7506718" y="5598765"/>
            <a:ext cx="463557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43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9ECEA4B-693A-4612-A330-2FA443DB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pPr eaLnBrk="1" hangingPunct="1"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Vacinação completa de 85% da população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FBE5ECB-30A3-4257-9A0E-B30B07F88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0" t="16964" r="7330" b="18416"/>
          <a:stretch/>
        </p:blipFill>
        <p:spPr>
          <a:xfrm>
            <a:off x="489909" y="1494309"/>
            <a:ext cx="11207420" cy="464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1711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77AE0E0-5E02-4843-9D9B-B31B99B5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95" y="44573"/>
            <a:ext cx="8746883" cy="1146175"/>
          </a:xfrm>
        </p:spPr>
        <p:txBody>
          <a:bodyPr/>
          <a:lstStyle/>
          <a:p>
            <a:r>
              <a:rPr lang="pt-PT" sz="3600" dirty="0">
                <a:solidFill>
                  <a:schemeClr val="accent5">
                    <a:lumMod val="75000"/>
                  </a:schemeClr>
                </a:solidFill>
              </a:rPr>
              <a:t>Vacinação completa de 85% da população</a:t>
            </a:r>
            <a:endParaRPr lang="en-US" sz="3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272879-9AAC-4774-8CF7-24C132F8E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9" t="23988" r="38147" b="28250"/>
          <a:stretch/>
        </p:blipFill>
        <p:spPr>
          <a:xfrm>
            <a:off x="260971" y="1604647"/>
            <a:ext cx="5382697" cy="2473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B07C74C-A44F-42FC-B330-BC9B1A8DC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179" y="1604647"/>
            <a:ext cx="5731088" cy="5227830"/>
          </a:xfrm>
        </p:spPr>
        <p:txBody>
          <a:bodyPr wrap="square" anchor="t">
            <a:normAutofit/>
          </a:bodyPr>
          <a:lstStyle/>
          <a:p>
            <a:pPr marL="389946" lvl="2" indent="-389946" defTabSz="1103183">
              <a:lnSpc>
                <a:spcPct val="90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600" dirty="0"/>
              <a:t>A diretora-geral da Saúde, Graça Freitas, anunciou hoje que Portugal atingiu esta sexta-feira a meta de ter 85% da população com vacinação completa contra a covid-19, agradecendo a todos os que contribuíram para este objetivo.</a:t>
            </a:r>
          </a:p>
          <a:p>
            <a:pPr marL="389946" lvl="2" indent="-389946" defTabSz="1103183">
              <a:lnSpc>
                <a:spcPct val="90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600" dirty="0"/>
              <a:t>o Ministério da Saúde avança que foram administradas, em Portugal continental, cerca de 15,3 milhões de vacinas, possibilitando que cerca de 8,4 milhões de pessoas tenham agora o esquema vacinal completo.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4183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FB10D-01A7-4063-B504-2290821B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Recomeço atividade escolar presencial</a:t>
            </a:r>
            <a:br>
              <a:rPr lang="pt-PT" sz="3595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Setembro 2021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944ED93-369E-4A01-8CDB-FDE78FBB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859" y="3294509"/>
            <a:ext cx="3679634" cy="3420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0D757CE-A2B8-4BC4-BAE2-E16F6AB1B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31" y="1611685"/>
            <a:ext cx="5782904" cy="4445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72A4D29-5452-47D5-8A09-09D459B7A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315" y="1606971"/>
            <a:ext cx="9540607" cy="3663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>
            <a:extLst>
              <a:ext uri="{FF2B5EF4-FFF2-40B4-BE49-F238E27FC236}">
                <a16:creationId xmlns:a16="http://schemas.microsoft.com/office/drawing/2014/main" id="{FCB738C0-AD04-461C-A8FD-24FC4826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419" y="44573"/>
            <a:ext cx="7284459" cy="1146175"/>
          </a:xfrm>
        </p:spPr>
        <p:txBody>
          <a:bodyPr/>
          <a:lstStyle/>
          <a:p>
            <a:pPr eaLnBrk="1" hangingPunct="1">
              <a:defRPr/>
            </a:pPr>
            <a:r>
              <a:rPr lang="pt-PT" altLang="en-US" sz="3595" dirty="0">
                <a:solidFill>
                  <a:schemeClr val="accent5">
                    <a:lumMod val="75000"/>
                  </a:schemeClr>
                </a:solidFill>
              </a:rPr>
              <a:t>Obrigado pela vossa atenção</a:t>
            </a:r>
            <a:endParaRPr lang="en-US" alt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8371" name="Imagem 4" descr="Uma imagem com exterior, barco, navio, antigo&#10;&#10;Descrição gerada automaticamente">
            <a:extLst>
              <a:ext uri="{FF2B5EF4-FFF2-40B4-BE49-F238E27FC236}">
                <a16:creationId xmlns:a16="http://schemas.microsoft.com/office/drawing/2014/main" id="{578B9F44-0CF0-4135-9DF9-13DE9751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75" y="1854349"/>
            <a:ext cx="10024849" cy="398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4E13D-2846-4D68-BA8E-BF9F834234E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103837" tIns="51919" rIns="103837" bIns="51919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APS e COVID-19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B1A221A-8921-43B0-8AD1-4E757594A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11" y="1928525"/>
            <a:ext cx="10949007" cy="4609777"/>
          </a:xfrm>
        </p:spPr>
        <p:txBody>
          <a:bodyPr/>
          <a:lstStyle/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É necessário que os sistemas de saúde continuem a adaptar-se para lidar com esta pandemia e que adoptem </a:t>
            </a:r>
            <a:r>
              <a:rPr lang="pt-PT" sz="2800" dirty="0"/>
              <a:t>uma estratégia abrangente para lidar com todas as necessidades de saúde física, mental e social das populações afetadas direta ou indiretamente pelo COVID-19. 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Pessoas que vivem com condições crónicas não são apenas altamente vulneráveis ​​a complicações e morte por COVID-19, mas também sofrem interrupções nas suas rotinas regulares de cuidados. </a:t>
            </a:r>
          </a:p>
          <a:p>
            <a:pPr marL="456560" lvl="2" indent="-456560" defTabSz="831422">
              <a:lnSpc>
                <a:spcPct val="125000"/>
              </a:lnSpc>
              <a:spcBef>
                <a:spcPts val="0"/>
              </a:spcBef>
              <a:spcAft>
                <a:spcPts val="1198"/>
              </a:spcAft>
              <a:buClr>
                <a:srgbClr val="006666"/>
              </a:buClr>
              <a:buSzPct val="125000"/>
              <a:buFont typeface="Wingdings" panose="05000000000000000000" pitchFamily="2" charset="2"/>
              <a:buChar char="v"/>
            </a:pPr>
            <a:endParaRPr lang="en-US" sz="2397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6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E71F2-4DCF-4BEC-939E-28385DF4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APS e COVID-19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71861C7-92A0-4563-B590-A12EFEFE9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95" y="1416800"/>
            <a:ext cx="11100881" cy="5125949"/>
          </a:xfrm>
        </p:spPr>
        <p:txBody>
          <a:bodyPr/>
          <a:lstStyle/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A crise do COVID-19 demonstra a importância de colocar a atenção primária á saúde no centro dos sistemas de saúde, tanto para gerir um aumento inesperado da procura como para manter a continuidade dos cuidados para todos. 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Um forte atendimento na atenção primária á saúde - organizados em equipas multidisciplinares e com funções inovadoras para profissionais de saúde, integrado com serviços de saúde comunitários, equipados com tecnologia digital e trabalhando com incentivos bem planeados - ajuda a fornecer uma resposta bem-sucedida do sistema de saúde. </a:t>
            </a:r>
          </a:p>
        </p:txBody>
      </p:sp>
    </p:spTree>
    <p:extLst>
      <p:ext uri="{BB962C8B-B14F-4D97-AF65-F5344CB8AC3E}">
        <p14:creationId xmlns:p14="http://schemas.microsoft.com/office/powerpoint/2010/main" val="350807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4E13D-2846-4D68-BA8E-BF9F834234E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103837" tIns="51919" rIns="103837" bIns="51919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pt-PT" sz="3595" dirty="0">
                <a:solidFill>
                  <a:schemeClr val="accent5">
                    <a:lumMod val="75000"/>
                  </a:schemeClr>
                </a:solidFill>
              </a:rPr>
              <a:t>APS e COVID-19</a:t>
            </a:r>
            <a:endParaRPr lang="en-US" sz="359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B1A221A-8921-43B0-8AD1-4E757594A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81" y="1494309"/>
            <a:ext cx="11346170" cy="4322158"/>
          </a:xfrm>
        </p:spPr>
        <p:txBody>
          <a:bodyPr/>
          <a:lstStyle/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800" dirty="0" err="1"/>
              <a:t>Desenvolvimentos</a:t>
            </a:r>
            <a:r>
              <a:rPr lang="en-US" sz="2800" dirty="0"/>
              <a:t> </a:t>
            </a:r>
            <a:r>
              <a:rPr lang="en-US" sz="2800" dirty="0" err="1"/>
              <a:t>promissores</a:t>
            </a:r>
            <a:r>
              <a:rPr lang="en-US" sz="2800" dirty="0"/>
              <a:t> e </a:t>
            </a:r>
            <a:r>
              <a:rPr lang="en-US" sz="2800" dirty="0" err="1"/>
              <a:t>inovadores</a:t>
            </a:r>
            <a:r>
              <a:rPr lang="en-US" sz="2800" dirty="0"/>
              <a:t> n</a:t>
            </a:r>
            <a:r>
              <a:rPr lang="pt-BR" sz="2800" dirty="0"/>
              <a:t>a atenção primária á saúde </a:t>
            </a:r>
            <a:r>
              <a:rPr lang="en-US" sz="2800" dirty="0" err="1"/>
              <a:t>foram</a:t>
            </a:r>
            <a:r>
              <a:rPr lang="en-US" sz="2800" dirty="0"/>
              <a:t> </a:t>
            </a:r>
            <a:r>
              <a:rPr lang="en-US" sz="2800" dirty="0" err="1"/>
              <a:t>acelerados</a:t>
            </a:r>
            <a:r>
              <a:rPr lang="en-US" sz="2800" dirty="0"/>
              <a:t> </a:t>
            </a:r>
            <a:r>
              <a:rPr lang="en-US" sz="2800" dirty="0" err="1"/>
              <a:t>durante</a:t>
            </a:r>
            <a:r>
              <a:rPr lang="en-US" sz="2800" dirty="0"/>
              <a:t> a </a:t>
            </a:r>
            <a:r>
              <a:rPr lang="en-US" sz="2800" dirty="0" err="1"/>
              <a:t>pandemia</a:t>
            </a:r>
            <a:r>
              <a:rPr lang="en-US" sz="2800" dirty="0"/>
              <a:t>. 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PT" sz="2800" dirty="0"/>
              <a:t>Esses esforços precisam de ser expandidos ainda mais para garantir que os sistemas de saúde sejam mais resistentes a futuras emergências de saúde pública, mas também para enfrentar os desafios do envelhecimento das sociedades e do crescente fardo das condições crónicas.</a:t>
            </a:r>
          </a:p>
          <a:p>
            <a:pPr marL="389946" lvl="2" indent="-389946" defTabSz="1103183">
              <a:lnSpc>
                <a:spcPct val="114000"/>
              </a:lnSpc>
              <a:buClr>
                <a:srgbClr val="006666"/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800" dirty="0"/>
              <a:t>A atenção primária á saúde </a:t>
            </a:r>
            <a:r>
              <a:rPr lang="pt-PT" sz="2800" dirty="0"/>
              <a:t>reduz a pressão sobre os sistemas de saúde, oferecendo cuidados abrangentes e preventivos durante e após a crise pandémica. </a:t>
            </a:r>
          </a:p>
          <a:p>
            <a:pPr marL="456560" lvl="2" indent="-456560" defTabSz="831422">
              <a:lnSpc>
                <a:spcPct val="125000"/>
              </a:lnSpc>
              <a:spcBef>
                <a:spcPts val="0"/>
              </a:spcBef>
              <a:spcAft>
                <a:spcPts val="1198"/>
              </a:spcAft>
              <a:buClr>
                <a:srgbClr val="006666"/>
              </a:buClr>
              <a:buSzPct val="125000"/>
              <a:buFont typeface="Wingdings" panose="05000000000000000000" pitchFamily="2" charset="2"/>
              <a:buChar char="v"/>
            </a:pPr>
            <a:endParaRPr lang="en-US" sz="2397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781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5814</TotalTime>
  <Words>1934</Words>
  <Application>Microsoft Office PowerPoint</Application>
  <PresentationFormat>Personalizados</PresentationFormat>
  <Paragraphs>205</Paragraphs>
  <Slides>69</Slides>
  <Notes>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69</vt:i4>
      </vt:variant>
    </vt:vector>
  </HeadingPairs>
  <TitlesOfParts>
    <vt:vector size="74" baseType="lpstr">
      <vt:lpstr>Arial</vt:lpstr>
      <vt:lpstr>Calibri</vt:lpstr>
      <vt:lpstr>Verdana</vt:lpstr>
      <vt:lpstr>Wingdings</vt:lpstr>
      <vt:lpstr>Tema do Office</vt:lpstr>
      <vt:lpstr>Apresentação do PowerPoint</vt:lpstr>
      <vt:lpstr>Incidência cumulativa a 14 dias</vt:lpstr>
      <vt:lpstr>Apresentação do PowerPoint</vt:lpstr>
      <vt:lpstr>2 de fevereiro 2021</vt:lpstr>
      <vt:lpstr>10 de Outubro 2021</vt:lpstr>
      <vt:lpstr>APS e COVID-19</vt:lpstr>
      <vt:lpstr>APS e COVID-19</vt:lpstr>
      <vt:lpstr>APS e COVID-19</vt:lpstr>
      <vt:lpstr>APS e COVID-19</vt:lpstr>
      <vt:lpstr>APS e COVID-19</vt:lpstr>
      <vt:lpstr>Lições aprendidas com Covid 19</vt:lpstr>
      <vt:lpstr>Lições aprendidas com Covid 19</vt:lpstr>
      <vt:lpstr>Apresentação do PowerPoint</vt:lpstr>
      <vt:lpstr>Casos ativos</vt:lpstr>
      <vt:lpstr>Mortos por dia</vt:lpstr>
      <vt:lpstr>Total de pessoas internadas e em UCI</vt:lpstr>
      <vt:lpstr>Apresentação do PowerPoint</vt:lpstr>
      <vt:lpstr>Apresentação do PowerPoint</vt:lpstr>
      <vt:lpstr>SNS perto da Linha Vermelha</vt:lpstr>
      <vt:lpstr>Cuidados Intensivos</vt:lpstr>
      <vt:lpstr>Cuidados Intensivos Apoio Internacional</vt:lpstr>
      <vt:lpstr>Suspensão de atividade  programada não urgente</vt:lpstr>
      <vt:lpstr>Suspensão, retoma e incentivos à atividade</vt:lpstr>
      <vt:lpstr>Resposta á Pandemia Reuniões do Infarmed</vt:lpstr>
      <vt:lpstr>Reuniões do Infarmed</vt:lpstr>
      <vt:lpstr>Comunicação Diária com a População</vt:lpstr>
      <vt:lpstr>Estratégia de comunicação</vt:lpstr>
      <vt:lpstr>Apresentação do PowerPoint</vt:lpstr>
      <vt:lpstr>Apresentação do PowerPoint</vt:lpstr>
      <vt:lpstr>Plano de Vacinação Covid 19</vt:lpstr>
      <vt:lpstr>Task Force para a vacinação Covid-19</vt:lpstr>
      <vt:lpstr>Task Force para a vacinação Covid-19</vt:lpstr>
      <vt:lpstr>Centros de Vacinação Comunitários </vt:lpstr>
      <vt:lpstr>Programa de Testagem</vt:lpstr>
      <vt:lpstr>Monitorização das Linhas Vermelhas</vt:lpstr>
      <vt:lpstr>Matriz de Risco</vt:lpstr>
      <vt:lpstr>Portugal: entre o melhor e o pior</vt:lpstr>
      <vt:lpstr>Cuidados Intensivos</vt:lpstr>
      <vt:lpstr>Apresentação do PowerPoint</vt:lpstr>
      <vt:lpstr>Apresentação do PowerPoint</vt:lpstr>
      <vt:lpstr>Apresentação do PowerPoint</vt:lpstr>
      <vt:lpstr>Apresentação do PowerPoint</vt:lpstr>
      <vt:lpstr>9 de Outubro</vt:lpstr>
      <vt:lpstr>Apresentação do PowerPoint</vt:lpstr>
      <vt:lpstr>Consultas presenciais</vt:lpstr>
      <vt:lpstr>Consultas presenciais</vt:lpstr>
      <vt:lpstr>Resposta ao Covid 'uma das piores falhas de saúde pública do Reino Unido'
</vt:lpstr>
      <vt:lpstr>Densidade populacional desigualdades socioeconómicas</vt:lpstr>
      <vt:lpstr>Comissão de Acompanhamento da Resposta Nacional em Medicina Intensiva - CARNMI</vt:lpstr>
      <vt:lpstr>GRIS - Gabinete Regional para a Supressão da COVID-19 em LVT </vt:lpstr>
      <vt:lpstr>Grupo Regional de Gestão de Camas Núcleo de Apoio à Decisão (NAD) </vt:lpstr>
      <vt:lpstr>Covid-19 Equipes multidisciplinares</vt:lpstr>
      <vt:lpstr>Covid-19 Equipes multidisciplinares</vt:lpstr>
      <vt:lpstr>22 OUTUBRO 2021 </vt:lpstr>
      <vt:lpstr>Total casos confirmados</vt:lpstr>
      <vt:lpstr>Total de mortes e casos confirmados 22 outubro 2021</vt:lpstr>
      <vt:lpstr>Nº de internamentos em Enfermaria e UCI</vt:lpstr>
      <vt:lpstr>Enfermaria Adultos e UCI COVID Camas e Ocupação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Situação recente na Europa de Leste  e Reino Unido</vt:lpstr>
      <vt:lpstr>Vacinação completa de 85% da população</vt:lpstr>
      <vt:lpstr>Vacinação completa de 85% da população</vt:lpstr>
      <vt:lpstr>Recomeço atividade escolar presencial Setembro 2021</vt:lpstr>
      <vt:lpstr>Obrigado pela vossa atenção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Reforma CSP</dc:title>
  <dc:creator>Luis Pisco</dc:creator>
  <cp:lastModifiedBy>Luís Pisco | CD</cp:lastModifiedBy>
  <cp:revision>723</cp:revision>
  <dcterms:created xsi:type="dcterms:W3CDTF">2011-07-25T11:09:45Z</dcterms:created>
  <dcterms:modified xsi:type="dcterms:W3CDTF">2021-11-03T21:08:57Z</dcterms:modified>
</cp:coreProperties>
</file>